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445" r:id="rId4"/>
    <p:sldId id="455" r:id="rId5"/>
    <p:sldId id="456" r:id="rId6"/>
    <p:sldId id="457" r:id="rId7"/>
    <p:sldId id="458" r:id="rId8"/>
    <p:sldId id="466" r:id="rId9"/>
    <p:sldId id="459" r:id="rId10"/>
    <p:sldId id="460" r:id="rId11"/>
    <p:sldId id="461" r:id="rId12"/>
    <p:sldId id="462" r:id="rId13"/>
    <p:sldId id="463" r:id="rId14"/>
    <p:sldId id="464" r:id="rId15"/>
    <p:sldId id="465" r:id="rId16"/>
  </p:sldIdLst>
  <p:sldSz cx="12192000" cy="6858000"/>
  <p:notesSz cx="6858000" cy="9144000"/>
  <p:embeddedFontLst>
    <p:embeddedFont>
      <p:font typeface="Avenir Next LT Pro" panose="020B0504020202020204" pitchFamily="34" charset="-1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7ED68D3A-B841-49DE-BB26-C49DAC574C79}"/>
    <pc:docChg chg="undo custSel addSld delSld modSld sldOrd">
      <pc:chgData name="Siniša ᵀᴴᴱ ᴼᴿᴵᴳᴵᴻᴬᴸ Wolfenstein" userId="215f646470bc261a" providerId="LiveId" clId="{7ED68D3A-B841-49DE-BB26-C49DAC574C79}" dt="2021-03-26T08:09:05.261" v="10812"/>
      <pc:docMkLst>
        <pc:docMk/>
      </pc:docMkLst>
      <pc:sldChg chg="modSp">
        <pc:chgData name="Siniša ᵀᴴᴱ ᴼᴿᴵᴳᴵᴻᴬᴸ Wolfenstein" userId="215f646470bc261a" providerId="LiveId" clId="{7ED68D3A-B841-49DE-BB26-C49DAC574C79}" dt="2021-03-26T06:24:16.769" v="778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7ED68D3A-B841-49DE-BB26-C49DAC574C79}" dt="2021-03-11T06:23:13.898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7ED68D3A-B841-49DE-BB26-C49DAC574C79}" dt="2021-03-26T06:24:16.769" v="778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 ord delAnim modAnim">
        <pc:chgData name="Siniša ᵀᴴᴱ ᴼᴿᴵᴳᴵᴻᴬᴸ Wolfenstein" userId="215f646470bc261a" providerId="LiveId" clId="{7ED68D3A-B841-49DE-BB26-C49DAC574C79}" dt="2021-03-26T07:50:54.556" v="10629" actId="2696"/>
        <pc:sldMkLst>
          <pc:docMk/>
          <pc:sldMk cId="891775711" sldId="270"/>
        </pc:sldMkLst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4" creationId="{6CA5EF18-28E7-4360-AC3E-94057BEB6AD5}"/>
          </ac:spMkLst>
        </pc:spChg>
        <pc:spChg chg="mod">
          <ac:chgData name="Siniša ᵀᴴᴱ ᴼᴿᴵᴳᴵᴻᴬᴸ Wolfenstein" userId="215f646470bc261a" providerId="LiveId" clId="{7ED68D3A-B841-49DE-BB26-C49DAC574C79}" dt="2021-03-19T13:09:26.255" v="5219" actId="2763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19T13:09:45.070" v="5272" actId="20577"/>
          <ac:spMkLst>
            <pc:docMk/>
            <pc:sldMk cId="891775711" sldId="270"/>
            <ac:spMk id="6" creationId="{D59C0E6F-A8FA-4180-809C-0B238788105A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0" creationId="{88B0F72F-3BE9-4F76-BF77-3EF16E7D3E7E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1" creationId="{3C60D294-20A5-4CA1-9D26-B312DDB9BE93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2" creationId="{59F22C5D-B7A3-48BC-BB7D-FF3CD71513C2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3" creationId="{491C8DEE-6668-4E97-B0D1-90647B268DF7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5" creationId="{26C687E5-6572-4D73-B161-9E6B191C54A0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6" creationId="{A85C838C-B4FC-4243-BE61-DB065952E947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7" creationId="{C13B9F50-70D1-4CE1-89FB-63BAA525243B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8" creationId="{AAFFCC96-5787-4879-AF06-2BC5F0F8695D}"/>
          </ac:spMkLst>
        </pc:spChg>
        <pc:spChg chg="add mod">
          <ac:chgData name="Siniša ᵀᴴᴱ ᴼᴿᴵᴳᴵᴻᴬᴸ Wolfenstein" userId="215f646470bc261a" providerId="LiveId" clId="{7ED68D3A-B841-49DE-BB26-C49DAC574C79}" dt="2021-03-19T13:10:18.351" v="5295" actId="1076"/>
          <ac:spMkLst>
            <pc:docMk/>
            <pc:sldMk cId="891775711" sldId="270"/>
            <ac:spMk id="19" creationId="{8FF0296F-96D0-4EF3-8BD9-8633A8D4D6D8}"/>
          </ac:spMkLst>
        </pc:spChg>
        <pc:spChg chg="add mod">
          <ac:chgData name="Siniša ᵀᴴᴱ ᴼᴿᴵᴳᴵᴻᴬᴸ Wolfenstein" userId="215f646470bc261a" providerId="LiveId" clId="{7ED68D3A-B841-49DE-BB26-C49DAC574C79}" dt="2021-03-19T13:10:33.090" v="5303" actId="20577"/>
          <ac:spMkLst>
            <pc:docMk/>
            <pc:sldMk cId="891775711" sldId="270"/>
            <ac:spMk id="20" creationId="{4BF84DAC-86CE-411D-9E3A-A08FAB08FC57}"/>
          </ac:spMkLst>
        </pc:spChg>
        <pc:spChg chg="add mod">
          <ac:chgData name="Siniša ᵀᴴᴱ ᴼᴿᴵᴳᴵᴻᴬᴸ Wolfenstein" userId="215f646470bc261a" providerId="LiveId" clId="{7ED68D3A-B841-49DE-BB26-C49DAC574C79}" dt="2021-03-19T13:10:49.581" v="5318" actId="20577"/>
          <ac:spMkLst>
            <pc:docMk/>
            <pc:sldMk cId="891775711" sldId="270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2" creationId="{1486D3CE-2FDD-4260-8E22-A66F01902E06}"/>
          </ac:spMkLst>
        </pc:spChg>
        <pc:spChg chg="add mod">
          <ac:chgData name="Siniša ᵀᴴᴱ ᴼᴿᴵᴳᴵᴻᴬᴸ Wolfenstein" userId="215f646470bc261a" providerId="LiveId" clId="{7ED68D3A-B841-49DE-BB26-C49DAC574C79}" dt="2021-03-19T13:11:11.347" v="5347" actId="1035"/>
          <ac:spMkLst>
            <pc:docMk/>
            <pc:sldMk cId="891775711" sldId="270"/>
            <ac:spMk id="22" creationId="{FB4141C3-9612-489B-9C9A-B89C8C23DA4B}"/>
          </ac:spMkLst>
        </pc:spChg>
        <pc:spChg chg="add mod">
          <ac:chgData name="Siniša ᵀᴴᴱ ᴼᴿᴵᴳᴵᴻᴬᴸ Wolfenstein" userId="215f646470bc261a" providerId="LiveId" clId="{7ED68D3A-B841-49DE-BB26-C49DAC574C79}" dt="2021-03-19T13:11:26.812" v="5363" actId="1038"/>
          <ac:spMkLst>
            <pc:docMk/>
            <pc:sldMk cId="891775711" sldId="270"/>
            <ac:spMk id="23" creationId="{ACE4A1C6-4C7F-4D62-A07E-5FC3ECF0D948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7ED68D3A-B841-49DE-BB26-C49DAC574C79}" dt="2021-03-19T13:07:50.450" v="520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09:14.529" v="5214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7ED68D3A-B841-49DE-BB26-C49DAC574C79}" dt="2021-03-26T06:33:58.472" v="8105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7ED68D3A-B841-49DE-BB26-C49DAC574C79}" dt="2021-03-26T06:28:17.583" v="7955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26T06:28:10.627" v="7953" actId="20577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7ED68D3A-B841-49DE-BB26-C49DAC574C79}" dt="2021-03-26T06:30:40.581" v="7962" actId="478"/>
          <ac:spMkLst>
            <pc:docMk/>
            <pc:sldMk cId="1216289924" sldId="322"/>
            <ac:spMk id="7" creationId="{C5FC36B0-9BFB-44A0-B8EC-8A9FFEB94E5A}"/>
          </ac:spMkLst>
        </pc:spChg>
        <pc:spChg chg="mod">
          <ac:chgData name="Siniša ᵀᴴᴱ ᴼᴿᴵᴳᴵᴻᴬᴸ Wolfenstein" userId="215f646470bc261a" providerId="LiveId" clId="{7ED68D3A-B841-49DE-BB26-C49DAC574C79}" dt="2021-03-26T06:31:59.231" v="8090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6:32:02.231" v="8091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6:33:58.472" v="8105" actId="14100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del ord">
        <pc:chgData name="Siniša ᵀᴴᴱ ᴼᴿᴵᴳᴵᴻᴬᴸ Wolfenstein" userId="215f646470bc261a" providerId="LiveId" clId="{7ED68D3A-B841-49DE-BB26-C49DAC574C79}" dt="2021-03-26T07:50:58.385" v="10640" actId="2696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7ED68D3A-B841-49DE-BB26-C49DAC574C79}" dt="2021-03-19T14:20:51.612" v="774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add del ord delAnim modAnim">
        <pc:chgData name="Siniša ᵀᴴᴱ ᴼᴿᴵᴳᴵᴻᴬᴸ Wolfenstein" userId="215f646470bc261a" providerId="LiveId" clId="{7ED68D3A-B841-49DE-BB26-C49DAC574C79}" dt="2021-03-26T07:50:54.944" v="10630" actId="2696"/>
        <pc:sldMkLst>
          <pc:docMk/>
          <pc:sldMk cId="2714523515" sldId="438"/>
        </pc:sldMkLst>
        <pc:spChg chg="del">
          <ac:chgData name="Siniša ᵀᴴᴱ ᴼᴿᴵᴳᴵᴻᴬᴸ Wolfenstein" userId="215f646470bc261a" providerId="LiveId" clId="{7ED68D3A-B841-49DE-BB26-C49DAC574C79}" dt="2021-03-11T08:20:02.840" v="2759" actId="478"/>
          <ac:spMkLst>
            <pc:docMk/>
            <pc:sldMk cId="2714523515" sldId="438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7ED68D3A-B841-49DE-BB26-C49DAC574C79}" dt="2021-03-19T13:13:16.478" v="5405" actId="20577"/>
          <ac:spMkLst>
            <pc:docMk/>
            <pc:sldMk cId="2714523515" sldId="43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19T13:13:27.284" v="5410" actId="20577"/>
          <ac:spMkLst>
            <pc:docMk/>
            <pc:sldMk cId="2714523515" sldId="438"/>
            <ac:spMk id="7" creationId="{9E2A1A97-1265-4732-81A1-5D0985DF1DF7}"/>
          </ac:spMkLst>
        </pc:spChg>
        <pc:spChg chg="mod">
          <ac:chgData name="Siniša ᵀᴴᴱ ᴼᴿᴵᴳᴵᴻᴬᴸ Wolfenstein" userId="215f646470bc261a" providerId="LiveId" clId="{7ED68D3A-B841-49DE-BB26-C49DAC574C79}" dt="2021-03-19T13:13:34.268" v="5416" actId="20577"/>
          <ac:spMkLst>
            <pc:docMk/>
            <pc:sldMk cId="2714523515" sldId="438"/>
            <ac:spMk id="8" creationId="{8AC021A4-9342-49E7-A5D5-A2DC40C0EA8A}"/>
          </ac:spMkLst>
        </pc:spChg>
        <pc:spChg chg="mod">
          <ac:chgData name="Siniša ᵀᴴᴱ ᴼᴿᴵᴳᴵᴻᴬᴸ Wolfenstein" userId="215f646470bc261a" providerId="LiveId" clId="{7ED68D3A-B841-49DE-BB26-C49DAC574C79}" dt="2021-03-19T13:13:40.803" v="5419" actId="20577"/>
          <ac:spMkLst>
            <pc:docMk/>
            <pc:sldMk cId="2714523515" sldId="438"/>
            <ac:spMk id="9" creationId="{73BCD02C-D96B-49C0-83BD-F59426A5846C}"/>
          </ac:spMkLst>
        </pc:spChg>
        <pc:spChg chg="mod">
          <ac:chgData name="Siniša ᵀᴴᴱ ᴼᴿᴵᴳᴵᴻᴬᴸ Wolfenstein" userId="215f646470bc261a" providerId="LiveId" clId="{7ED68D3A-B841-49DE-BB26-C49DAC574C79}" dt="2021-03-19T13:13:48.640" v="5423" actId="1076"/>
          <ac:spMkLst>
            <pc:docMk/>
            <pc:sldMk cId="2714523515" sldId="438"/>
            <ac:spMk id="10" creationId="{CA2BAB81-9734-4A93-B553-33DF7B8A1B7F}"/>
          </ac:spMkLst>
        </pc:spChg>
        <pc:spChg chg="mod">
          <ac:chgData name="Siniša ᵀᴴᴱ ᴼᴿᴵᴳᴵᴻᴬᴸ Wolfenstein" userId="215f646470bc261a" providerId="LiveId" clId="{7ED68D3A-B841-49DE-BB26-C49DAC574C79}" dt="2021-03-19T13:14:00.866" v="5430" actId="1076"/>
          <ac:spMkLst>
            <pc:docMk/>
            <pc:sldMk cId="2714523515" sldId="438"/>
            <ac:spMk id="11" creationId="{2BFE6E2C-21B3-4923-A280-6FAF4C92DFEB}"/>
          </ac:spMkLst>
        </pc:spChg>
        <pc:spChg chg="add mod">
          <ac:chgData name="Siniša ᵀᴴᴱ ᴼᴿᴵᴳᴵᴻᴬᴸ Wolfenstein" userId="215f646470bc261a" providerId="LiveId" clId="{7ED68D3A-B841-49DE-BB26-C49DAC574C79}" dt="2021-03-19T13:39:49.738" v="5446" actId="20577"/>
          <ac:spMkLst>
            <pc:docMk/>
            <pc:sldMk cId="2714523515" sldId="438"/>
            <ac:spMk id="12" creationId="{7092446B-263D-4315-9B17-31C570CFCE45}"/>
          </ac:spMkLst>
        </pc:spChg>
        <pc:spChg chg="del">
          <ac:chgData name="Siniša ᵀᴴᴱ ᴼᴿᴵᴳᴵᴻᴬᴸ Wolfenstein" userId="215f646470bc261a" providerId="LiveId" clId="{7ED68D3A-B841-49DE-BB26-C49DAC574C79}" dt="2021-03-11T08:19:03.540" v="2715" actId="478"/>
          <ac:spMkLst>
            <pc:docMk/>
            <pc:sldMk cId="2714523515" sldId="438"/>
            <ac:spMk id="12" creationId="{A455256D-79C3-4952-BE07-E585E3678EF0}"/>
          </ac:spMkLst>
        </pc:spChg>
        <pc:picChg chg="mod">
          <ac:chgData name="Siniša ᵀᴴᴱ ᴼᴿᴵᴳᴵᴻᴬᴸ Wolfenstein" userId="215f646470bc261a" providerId="LiveId" clId="{7ED68D3A-B841-49DE-BB26-C49DAC574C79}" dt="2021-03-26T07:08:44.627" v="8710" actId="1076"/>
          <ac:picMkLst>
            <pc:docMk/>
            <pc:sldMk cId="2714523515" sldId="43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13:19.049" v="5406" actId="1076"/>
          <ac:picMkLst>
            <pc:docMk/>
            <pc:sldMk cId="2714523515" sldId="438"/>
            <ac:picMk id="3" creationId="{DCB64642-CE4F-4D9C-A92A-9A8EF9D7D4F4}"/>
          </ac:picMkLst>
        </pc:picChg>
      </pc:sldChg>
      <pc:sldChg chg="delSp modSp add del ord delAnim modAnim">
        <pc:chgData name="Siniša ᵀᴴᴱ ᴼᴿᴵᴳᴵᴻᴬᴸ Wolfenstein" userId="215f646470bc261a" providerId="LiveId" clId="{7ED68D3A-B841-49DE-BB26-C49DAC574C79}" dt="2021-03-26T07:50:55.284" v="10631" actId="2696"/>
        <pc:sldMkLst>
          <pc:docMk/>
          <pc:sldMk cId="1744928838" sldId="439"/>
        </pc:sldMkLst>
        <pc:spChg chg="mod">
          <ac:chgData name="Siniša ᵀᴴᴱ ᴼᴿᴵᴳᴵᴻᴬᴸ Wolfenstein" userId="215f646470bc261a" providerId="LiveId" clId="{7ED68D3A-B841-49DE-BB26-C49DAC574C79}" dt="2021-03-19T13:40:51.200" v="5453" actId="20577"/>
          <ac:spMkLst>
            <pc:docMk/>
            <pc:sldMk cId="1744928838" sldId="43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1T08:21:05.624" v="2762" actId="478"/>
          <ac:spMkLst>
            <pc:docMk/>
            <pc:sldMk cId="1744928838" sldId="439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3:44:15.471" v="5845" actId="14100"/>
          <ac:spMkLst>
            <pc:docMk/>
            <pc:sldMk cId="1744928838" sldId="43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3:41:51.312" v="5457" actId="1076"/>
          <ac:picMkLst>
            <pc:docMk/>
            <pc:sldMk cId="1744928838" sldId="43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3:40:39.680" v="5450" actId="1076"/>
          <ac:picMkLst>
            <pc:docMk/>
            <pc:sldMk cId="1744928838" sldId="439"/>
            <ac:picMk id="4" creationId="{1B2619D9-4F98-4A11-8FFE-57C7EB1F529A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3.660" v="10627" actId="2696"/>
        <pc:sldMkLst>
          <pc:docMk/>
          <pc:sldMk cId="504536855" sldId="442"/>
        </pc:sldMkLst>
        <pc:spChg chg="del">
          <ac:chgData name="Siniša ᵀᴴᴱ ᴼᴿᴵᴳᴵᴻᴬᴸ Wolfenstein" userId="215f646470bc261a" providerId="LiveId" clId="{7ED68D3A-B841-49DE-BB26-C49DAC574C79}" dt="2021-03-19T12:04:36.271" v="4261" actId="478"/>
          <ac:spMkLst>
            <pc:docMk/>
            <pc:sldMk cId="504536855" sldId="442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9T12:04:19.440" v="4258" actId="478"/>
          <ac:spMkLst>
            <pc:docMk/>
            <pc:sldMk cId="504536855" sldId="442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19T12:05:51.029" v="4264" actId="478"/>
          <ac:spMkLst>
            <pc:docMk/>
            <pc:sldMk cId="504536855" sldId="442"/>
            <ac:spMk id="7" creationId="{C5FC36B0-9BFB-44A0-B8EC-8A9FFEB94E5A}"/>
          </ac:spMkLst>
        </pc:spChg>
        <pc:spChg chg="add del mod">
          <ac:chgData name="Siniša ᵀᴴᴱ ᴼᴿᴵᴳᴵᴻᴬᴸ Wolfenstein" userId="215f646470bc261a" providerId="LiveId" clId="{7ED68D3A-B841-49DE-BB26-C49DAC574C79}" dt="2021-03-19T12:04:41.397" v="4262" actId="478"/>
          <ac:spMkLst>
            <pc:docMk/>
            <pc:sldMk cId="504536855" sldId="442"/>
            <ac:spMk id="8" creationId="{53BDEA57-307E-440A-BCEB-B3D0B23A5052}"/>
          </ac:spMkLst>
        </pc:spChg>
        <pc:spChg chg="add mod">
          <ac:chgData name="Siniša ᵀᴴᴱ ᴼᴿᴵᴳᴵᴻᴬᴸ Wolfenstein" userId="215f646470bc261a" providerId="LiveId" clId="{7ED68D3A-B841-49DE-BB26-C49DAC574C79}" dt="2021-03-19T12:33:36.891" v="4486" actId="1035"/>
          <ac:spMkLst>
            <pc:docMk/>
            <pc:sldMk cId="504536855" sldId="442"/>
            <ac:spMk id="12" creationId="{CDDD3752-39B7-4DDB-8F51-704D65A2018D}"/>
          </ac:spMkLst>
        </pc:spChg>
        <pc:spChg chg="add mod">
          <ac:chgData name="Siniša ᵀᴴᴱ ᴼᴿᴵᴳᴵᴻᴬᴸ Wolfenstein" userId="215f646470bc261a" providerId="LiveId" clId="{7ED68D3A-B841-49DE-BB26-C49DAC574C79}" dt="2021-03-19T12:33:45.182" v="4494" actId="1038"/>
          <ac:spMkLst>
            <pc:docMk/>
            <pc:sldMk cId="504536855" sldId="442"/>
            <ac:spMk id="13" creationId="{CDB4E32C-B9F2-4082-B98B-3B01E7755CAD}"/>
          </ac:spMkLst>
        </pc:spChg>
        <pc:spChg chg="add mod">
          <ac:chgData name="Siniša ᵀᴴᴱ ᴼᴿᴵᴳᴵᴻᴬᴸ Wolfenstein" userId="215f646470bc261a" providerId="LiveId" clId="{7ED68D3A-B841-49DE-BB26-C49DAC574C79}" dt="2021-03-19T12:33:54.245" v="4501" actId="1035"/>
          <ac:spMkLst>
            <pc:docMk/>
            <pc:sldMk cId="504536855" sldId="442"/>
            <ac:spMk id="14" creationId="{749138D7-1158-4307-89ED-9AFDA380C6AC}"/>
          </ac:spMkLst>
        </pc:spChg>
        <pc:spChg chg="mod">
          <ac:chgData name="Siniša ᵀᴴᴱ ᴼᴿᴵᴳᴵᴻᴬᴸ Wolfenstein" userId="215f646470bc261a" providerId="LiveId" clId="{7ED68D3A-B841-49DE-BB26-C49DAC574C79}" dt="2021-03-19T12:10:47.550" v="4461" actId="1036"/>
          <ac:spMkLst>
            <pc:docMk/>
            <pc:sldMk cId="504536855" sldId="442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7ED68D3A-B841-49DE-BB26-C49DAC574C79}" dt="2021-03-26T06:33:13.057" v="8100" actId="1076"/>
          <ac:picMkLst>
            <pc:docMk/>
            <pc:sldMk cId="504536855" sldId="442"/>
            <ac:picMk id="2" creationId="{3C85C17C-2ED4-4E4F-A125-4D7A2CE46B84}"/>
          </ac:picMkLst>
        </pc:picChg>
        <pc:picChg chg="ord">
          <ac:chgData name="Siniša ᵀᴴᴱ ᴼᴿᴵᴳᴵᴻᴬᴸ Wolfenstein" userId="215f646470bc261a" providerId="LiveId" clId="{7ED68D3A-B841-49DE-BB26-C49DAC574C79}" dt="2021-03-19T12:04:16.567" v="4257" actId="167"/>
          <ac:picMkLst>
            <pc:docMk/>
            <pc:sldMk cId="504536855" sldId="442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2:06:16.304" v="4272" actId="1076"/>
          <ac:picMkLst>
            <pc:docMk/>
            <pc:sldMk cId="504536855" sldId="442"/>
            <ac:picMk id="9" creationId="{F056B616-E21A-44FA-9004-706ED8B77E18}"/>
          </ac:picMkLst>
        </pc:picChg>
        <pc:picChg chg="add mod">
          <ac:chgData name="Siniša ᵀᴴᴱ ᴼᴿᴵᴳᴵᴻᴬᴸ Wolfenstein" userId="215f646470bc261a" providerId="LiveId" clId="{7ED68D3A-B841-49DE-BB26-C49DAC574C79}" dt="2021-03-19T12:33:15.709" v="4478" actId="1076"/>
          <ac:picMkLst>
            <pc:docMk/>
            <pc:sldMk cId="504536855" sldId="442"/>
            <ac:picMk id="10" creationId="{06F62AA0-D6E7-4317-9E70-DAE074D91BAD}"/>
          </ac:picMkLst>
        </pc:picChg>
      </pc:sldChg>
      <pc:sldChg chg="addSp delSp modSp add del addAnim delAnim modAnim">
        <pc:chgData name="Siniša ᵀᴴᴱ ᴼᴿᴵᴳᴵᴻᴬᴸ Wolfenstein" userId="215f646470bc261a" providerId="LiveId" clId="{7ED68D3A-B841-49DE-BB26-C49DAC574C79}" dt="2021-03-26T07:50:54.234" v="10628" actId="2696"/>
        <pc:sldMkLst>
          <pc:docMk/>
          <pc:sldMk cId="3941484087" sldId="444"/>
        </pc:sldMkLst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7" creationId="{4DBC6275-829B-4F4C-B9A8-5374486123A6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8" creationId="{A99E032F-96C1-439E-A901-38216E4D49DD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0" creationId="{F8628C43-D563-4D02-B802-64B15AA1690E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1" creationId="{8A3EBBF7-D76A-47B9-BBF4-32CC7DFECB4D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2" creationId="{C2868D19-BDE1-449B-A2A3-3E47F8F62195}"/>
          </ac:spMkLst>
        </pc:spChg>
        <pc:spChg chg="add mod">
          <ac:chgData name="Siniša ᵀᴴᴱ ᴼᴿᴵᴳᴵᴻᴬᴸ Wolfenstein" userId="215f646470bc261a" providerId="LiveId" clId="{7ED68D3A-B841-49DE-BB26-C49DAC574C79}" dt="2021-03-19T12:42:27.156" v="4912" actId="20577"/>
          <ac:spMkLst>
            <pc:docMk/>
            <pc:sldMk cId="3941484087" sldId="444"/>
            <ac:spMk id="13" creationId="{1DFA7D5B-7B84-40EE-97FC-D8021DFC3ED4}"/>
          </ac:spMkLst>
        </pc:spChg>
        <pc:spChg chg="mod">
          <ac:chgData name="Siniša ᵀᴴᴱ ᴼᴿᴵᴳᴵᴻᴬᴸ Wolfenstein" userId="215f646470bc261a" providerId="LiveId" clId="{7ED68D3A-B841-49DE-BB26-C49DAC574C79}" dt="2021-03-19T12:39:48.511" v="4689" actId="14100"/>
          <ac:spMkLst>
            <pc:docMk/>
            <pc:sldMk cId="3941484087" sldId="444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2:32:18.461" v="4471" actId="478"/>
          <ac:picMkLst>
            <pc:docMk/>
            <pc:sldMk cId="3941484087" sldId="444"/>
            <ac:picMk id="2" creationId="{3C85C17C-2ED4-4E4F-A125-4D7A2CE46B84}"/>
          </ac:picMkLst>
        </pc:picChg>
        <pc:picChg chg="add mod">
          <ac:chgData name="Siniša ᵀᴴᴱ ᴼᴿᴵᴳᴵᴻᴬᴸ Wolfenstein" userId="215f646470bc261a" providerId="LiveId" clId="{7ED68D3A-B841-49DE-BB26-C49DAC574C79}" dt="2021-03-19T12:39:51.322" v="4690" actId="1076"/>
          <ac:picMkLst>
            <pc:docMk/>
            <pc:sldMk cId="3941484087" sldId="444"/>
            <ac:picMk id="3" creationId="{B4FA8BFF-C149-4647-BA55-8CA9BDCE96A7}"/>
          </ac:picMkLst>
        </pc:picChg>
        <pc:picChg chg="add mod">
          <ac:chgData name="Siniša ᵀᴴᴱ ᴼᴿᴵᴳᴵᴻᴬᴸ Wolfenstein" userId="215f646470bc261a" providerId="LiveId" clId="{7ED68D3A-B841-49DE-BB26-C49DAC574C79}" dt="2021-03-19T12:40:24.069" v="4697" actId="1036"/>
          <ac:picMkLst>
            <pc:docMk/>
            <pc:sldMk cId="3941484087" sldId="444"/>
            <ac:picMk id="5" creationId="{7331F2B4-DEB8-4B3A-A8B3-8A2738F26F6D}"/>
          </ac:picMkLst>
        </pc:picChg>
        <pc:picChg chg="add del mod">
          <ac:chgData name="Siniša ᵀᴴᴱ ᴼᴿᴵᴳᴵᴻᴬᴸ Wolfenstein" userId="215f646470bc261a" providerId="LiveId" clId="{7ED68D3A-B841-49DE-BB26-C49DAC574C79}" dt="2021-03-19T12:39:30.573" v="4685" actId="1035"/>
          <ac:picMkLst>
            <pc:docMk/>
            <pc:sldMk cId="3941484087" sldId="444"/>
            <ac:picMk id="9" creationId="{F056B616-E21A-44FA-9004-706ED8B77E18}"/>
          </ac:picMkLst>
        </pc:picChg>
      </pc:sldChg>
      <pc:sldChg chg="addSp delSp modSp add ord delAnim modAnim">
        <pc:chgData name="Siniša ᵀᴴᴱ ᴼᴿᴵᴳᴵᴻᴬᴸ Wolfenstein" userId="215f646470bc261a" providerId="LiveId" clId="{7ED68D3A-B841-49DE-BB26-C49DAC574C79}" dt="2021-03-26T06:41:23.110" v="8510" actId="1076"/>
        <pc:sldMkLst>
          <pc:docMk/>
          <pc:sldMk cId="2535056939" sldId="445"/>
        </pc:sldMkLst>
        <pc:spChg chg="add mod">
          <ac:chgData name="Siniša ᵀᴴᴱ ᴼᴿᴵᴳᴵᴻᴬᴸ Wolfenstein" userId="215f646470bc261a" providerId="LiveId" clId="{7ED68D3A-B841-49DE-BB26-C49DAC574C79}" dt="2021-03-26T06:36:50.710" v="8204" actId="1076"/>
          <ac:spMkLst>
            <pc:docMk/>
            <pc:sldMk cId="2535056939" sldId="445"/>
            <ac:spMk id="5" creationId="{4636425B-DA3A-46BB-8D5D-18EFFD6530BF}"/>
          </ac:spMkLst>
        </pc:spChg>
        <pc:spChg chg="add mod">
          <ac:chgData name="Siniša ᵀᴴᴱ ᴼᴿᴵᴳᴵᴻᴬᴸ Wolfenstein" userId="215f646470bc261a" providerId="LiveId" clId="{7ED68D3A-B841-49DE-BB26-C49DAC574C79}" dt="2021-03-26T06:37:51.708" v="8230" actId="1036"/>
          <ac:spMkLst>
            <pc:docMk/>
            <pc:sldMk cId="2535056939" sldId="445"/>
            <ac:spMk id="6" creationId="{9D7B859A-CD7A-43E4-AFCA-F69A39A92068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7" creationId="{4DBC6275-829B-4F4C-B9A8-5374486123A6}"/>
          </ac:spMkLst>
        </pc:spChg>
        <pc:spChg chg="add mod">
          <ac:chgData name="Siniša ᵀᴴᴱ ᴼᴿᴵᴳᴵᴻᴬᴸ Wolfenstein" userId="215f646470bc261a" providerId="LiveId" clId="{7ED68D3A-B841-49DE-BB26-C49DAC574C79}" dt="2021-03-26T06:37:11.461" v="8213" actId="1036"/>
          <ac:spMkLst>
            <pc:docMk/>
            <pc:sldMk cId="2535056939" sldId="445"/>
            <ac:spMk id="7" creationId="{6EC7C2EA-8216-4FF3-8784-5E0E46A6AD99}"/>
          </ac:spMkLst>
        </pc:spChg>
        <pc:spChg chg="add mod">
          <ac:chgData name="Siniša ᵀᴴᴱ ᴼᴿᴵᴳᴵᴻᴬᴸ Wolfenstein" userId="215f646470bc261a" providerId="LiveId" clId="{7ED68D3A-B841-49DE-BB26-C49DAC574C79}" dt="2021-03-26T06:37:25.950" v="8222" actId="1037"/>
          <ac:spMkLst>
            <pc:docMk/>
            <pc:sldMk cId="2535056939" sldId="445"/>
            <ac:spMk id="8" creationId="{31CAAC48-F7E5-41B8-B91A-1D80680D27F4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8" creationId="{A99E032F-96C1-439E-A901-38216E4D49DD}"/>
          </ac:spMkLst>
        </pc:spChg>
        <pc:spChg chg="add mod">
          <ac:chgData name="Siniša ᵀᴴᴱ ᴼᴿᴵᴳᴵᴻᴬᴸ Wolfenstein" userId="215f646470bc261a" providerId="LiveId" clId="{7ED68D3A-B841-49DE-BB26-C49DAC574C79}" dt="2021-03-26T06:37:38.287" v="8227" actId="1038"/>
          <ac:spMkLst>
            <pc:docMk/>
            <pc:sldMk cId="2535056939" sldId="445"/>
            <ac:spMk id="10" creationId="{9ABAE7D3-5C88-4B11-A316-CF80BCEEF736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0" creationId="{F8628C43-D563-4D02-B802-64B15AA1690E}"/>
          </ac:spMkLst>
        </pc:spChg>
        <pc:spChg chg="add mod">
          <ac:chgData name="Siniša ᵀᴴᴱ ᴼᴿᴵᴳᴵᴻᴬᴸ Wolfenstein" userId="215f646470bc261a" providerId="LiveId" clId="{7ED68D3A-B841-49DE-BB26-C49DAC574C79}" dt="2021-03-26T06:38:02.731" v="8242" actId="1035"/>
          <ac:spMkLst>
            <pc:docMk/>
            <pc:sldMk cId="2535056939" sldId="445"/>
            <ac:spMk id="11" creationId="{57E2887C-0B03-4A05-AA61-128AF95402B6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1" creationId="{8A3EBBF7-D76A-47B9-BBF4-32CC7DFECB4D}"/>
          </ac:spMkLst>
        </pc:spChg>
        <pc:spChg chg="add mod">
          <ac:chgData name="Siniša ᵀᴴᴱ ᴼᴿᴵᴳᴵᴻᴬᴸ Wolfenstein" userId="215f646470bc261a" providerId="LiveId" clId="{7ED68D3A-B841-49DE-BB26-C49DAC574C79}" dt="2021-03-26T06:41:16.172" v="8508" actId="14100"/>
          <ac:spMkLst>
            <pc:docMk/>
            <pc:sldMk cId="2535056939" sldId="445"/>
            <ac:spMk id="12" creationId="{961E3243-1677-4D1D-8A5F-AB1D3E96179A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2" creationId="{C2868D19-BDE1-449B-A2A3-3E47F8F62195}"/>
          </ac:spMkLst>
        </pc:spChg>
        <pc:spChg chg="del">
          <ac:chgData name="Siniša ᵀᴴᴱ ᴼᴿᴵᴳᴵᴻᴬᴸ Wolfenstein" userId="215f646470bc261a" providerId="LiveId" clId="{7ED68D3A-B841-49DE-BB26-C49DAC574C79}" dt="2021-03-19T13:00:00.905" v="4916" actId="478"/>
          <ac:spMkLst>
            <pc:docMk/>
            <pc:sldMk cId="2535056939" sldId="445"/>
            <ac:spMk id="13" creationId="{1DFA7D5B-7B84-40EE-97FC-D8021DFC3ED4}"/>
          </ac:spMkLst>
        </pc:spChg>
        <pc:spChg chg="mod">
          <ac:chgData name="Siniša ᵀᴴᴱ ᴼᴿᴵᴳᴵᴻᴬᴸ Wolfenstein" userId="215f646470bc261a" providerId="LiveId" clId="{7ED68D3A-B841-49DE-BB26-C49DAC574C79}" dt="2021-03-26T06:41:23.110" v="8510" actId="1076"/>
          <ac:spMkLst>
            <pc:docMk/>
            <pc:sldMk cId="2535056939" sldId="445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3:00:01.796" v="4917" actId="478"/>
          <ac:picMkLst>
            <pc:docMk/>
            <pc:sldMk cId="2535056939" sldId="445"/>
            <ac:picMk id="3" creationId="{B4FA8BFF-C149-4647-BA55-8CA9BDCE96A7}"/>
          </ac:picMkLst>
        </pc:picChg>
        <pc:picChg chg="mod">
          <ac:chgData name="Siniša ᵀᴴᴱ ᴼᴿᴵᴳᴵᴻᴬᴸ Wolfenstein" userId="215f646470bc261a" providerId="LiveId" clId="{7ED68D3A-B841-49DE-BB26-C49DAC574C79}" dt="2021-03-26T06:33:54.933" v="8104" actId="14100"/>
          <ac:picMkLst>
            <pc:docMk/>
            <pc:sldMk cId="2535056939" sldId="445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19T12:59:59.305" v="4915" actId="478"/>
          <ac:picMkLst>
            <pc:docMk/>
            <pc:sldMk cId="2535056939" sldId="445"/>
            <ac:picMk id="5" creationId="{7331F2B4-DEB8-4B3A-A8B3-8A2738F26F6D}"/>
          </ac:picMkLst>
        </pc:picChg>
        <pc:picChg chg="mod">
          <ac:chgData name="Siniša ᵀᴴᴱ ᴼᴿᴵᴳᴵᴻᴬᴸ Wolfenstein" userId="215f646470bc261a" providerId="LiveId" clId="{7ED68D3A-B841-49DE-BB26-C49DAC574C79}" dt="2021-03-26T06:35:05.164" v="8108" actId="14100"/>
          <ac:picMkLst>
            <pc:docMk/>
            <pc:sldMk cId="2535056939" sldId="445"/>
            <ac:picMk id="9" creationId="{F056B616-E21A-44FA-9004-706ED8B77E18}"/>
          </ac:picMkLst>
        </pc:picChg>
      </pc:sldChg>
      <pc:sldChg chg="delSp modSp add del ord delAnim modAnim">
        <pc:chgData name="Siniša ᵀᴴᴱ ᴼᴿᴵᴳᴵᴻᴬᴸ Wolfenstein" userId="215f646470bc261a" providerId="LiveId" clId="{7ED68D3A-B841-49DE-BB26-C49DAC574C79}" dt="2021-03-26T07:50:55.682" v="10632" actId="2696"/>
        <pc:sldMkLst>
          <pc:docMk/>
          <pc:sldMk cId="2428708166" sldId="446"/>
        </pc:sldMkLst>
        <pc:spChg chg="mod">
          <ac:chgData name="Siniša ᵀᴴᴱ ᴼᴿᴵᴳᴵᴻᴬᴸ Wolfenstein" userId="215f646470bc261a" providerId="LiveId" clId="{7ED68D3A-B841-49DE-BB26-C49DAC574C79}" dt="2021-03-19T13:49:47.749" v="6116" actId="14100"/>
          <ac:spMkLst>
            <pc:docMk/>
            <pc:sldMk cId="2428708166" sldId="446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19T13:47:51.982" v="6108" actId="14100"/>
          <ac:spMkLst>
            <pc:docMk/>
            <pc:sldMk cId="2428708166" sldId="446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19T13:51:59.407" v="6402" actId="478"/>
          <ac:spMkLst>
            <pc:docMk/>
            <pc:sldMk cId="2428708166" sldId="446"/>
            <ac:spMk id="7" creationId="{C5FC36B0-9BFB-44A0-B8EC-8A9FFEB94E5A}"/>
          </ac:spMkLst>
        </pc:spChg>
        <pc:spChg chg="mod">
          <ac:chgData name="Siniša ᵀᴴᴱ ᴼᴿᴵᴳᴵᴻᴬᴸ Wolfenstein" userId="215f646470bc261a" providerId="LiveId" clId="{7ED68D3A-B841-49DE-BB26-C49DAC574C79}" dt="2021-03-19T13:51:48.186" v="6390" actId="14100"/>
          <ac:spMkLst>
            <pc:docMk/>
            <pc:sldMk cId="2428708166" sldId="446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3:51:54.464" v="6401" actId="1036"/>
          <ac:picMkLst>
            <pc:docMk/>
            <pc:sldMk cId="2428708166" sldId="446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4:29.333" v="7765" actId="1076"/>
          <ac:picMkLst>
            <pc:docMk/>
            <pc:sldMk cId="2428708166" sldId="446"/>
            <ac:picMk id="4" creationId="{1B2619D9-4F98-4A11-8FFE-57C7EB1F529A}"/>
          </ac:picMkLst>
        </pc:picChg>
      </pc:sldChg>
      <pc:sldChg chg="addSp delSp modSp add del ord delAnim modAnim">
        <pc:chgData name="Siniša ᵀᴴᴱ ᴼᴿᴵᴳᴵᴻᴬᴸ Wolfenstein" userId="215f646470bc261a" providerId="LiveId" clId="{7ED68D3A-B841-49DE-BB26-C49DAC574C79}" dt="2021-03-26T07:50:55.984" v="10633" actId="2696"/>
        <pc:sldMkLst>
          <pc:docMk/>
          <pc:sldMk cId="1920280908" sldId="447"/>
        </pc:sldMkLst>
        <pc:spChg chg="mod">
          <ac:chgData name="Siniša ᵀᴴᴱ ᴼᴿᴵᴳᴵᴻᴬᴸ Wolfenstein" userId="215f646470bc261a" providerId="LiveId" clId="{7ED68D3A-B841-49DE-BB26-C49DAC574C79}" dt="2021-03-19T13:53:59.568" v="6409" actId="14100"/>
          <ac:spMkLst>
            <pc:docMk/>
            <pc:sldMk cId="1920280908" sldId="447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19T13:54:59.112" v="6481" actId="20577"/>
          <ac:spMkLst>
            <pc:docMk/>
            <pc:sldMk cId="1920280908" sldId="44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19T13:56:04.291" v="6526" actId="20577"/>
          <ac:spMkLst>
            <pc:docMk/>
            <pc:sldMk cId="1920280908" sldId="447"/>
            <ac:spMk id="11" creationId="{002564BA-A00D-4276-9416-01068A2887D7}"/>
          </ac:spMkLst>
        </pc:spChg>
        <pc:spChg chg="add mod">
          <ac:chgData name="Siniša ᵀᴴᴱ ᴼᴿᴵᴳᴵᴻᴬᴸ Wolfenstein" userId="215f646470bc261a" providerId="LiveId" clId="{7ED68D3A-B841-49DE-BB26-C49DAC574C79}" dt="2021-03-19T13:56:21.250" v="6543" actId="1038"/>
          <ac:spMkLst>
            <pc:docMk/>
            <pc:sldMk cId="1920280908" sldId="447"/>
            <ac:spMk id="12" creationId="{9FEF34A5-0303-4FBA-80C6-3E9C510FAE0E}"/>
          </ac:spMkLst>
        </pc:spChg>
        <pc:spChg chg="add mod">
          <ac:chgData name="Siniša ᵀᴴᴱ ᴼᴿᴵᴳᴵᴻᴬᴸ Wolfenstein" userId="215f646470bc261a" providerId="LiveId" clId="{7ED68D3A-B841-49DE-BB26-C49DAC574C79}" dt="2021-03-19T13:56:44.284" v="6568" actId="14100"/>
          <ac:spMkLst>
            <pc:docMk/>
            <pc:sldMk cId="1920280908" sldId="447"/>
            <ac:spMk id="13" creationId="{27996ECB-D696-4FE7-A445-C9B7D7476270}"/>
          </ac:spMkLst>
        </pc:spChg>
        <pc:spChg chg="add mod">
          <ac:chgData name="Siniša ᵀᴴᴱ ᴼᴿᴵᴳᴵᴻᴬᴸ Wolfenstein" userId="215f646470bc261a" providerId="LiveId" clId="{7ED68D3A-B841-49DE-BB26-C49DAC574C79}" dt="2021-03-19T13:56:57.819" v="6580" actId="20577"/>
          <ac:spMkLst>
            <pc:docMk/>
            <pc:sldMk cId="1920280908" sldId="447"/>
            <ac:spMk id="14" creationId="{664C3582-3604-43A5-9B77-23DBFB4214FE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19" creationId="{8FF0296F-96D0-4EF3-8BD9-8633A8D4D6D8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0" creationId="{4BF84DAC-86CE-411D-9E3A-A08FAB08FC57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2" creationId="{FB4141C3-9612-489B-9C9A-B89C8C23DA4B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3" creationId="{ACE4A1C6-4C7F-4D62-A07E-5FC3ECF0D948}"/>
          </ac:spMkLst>
        </pc:spChg>
        <pc:picChg chg="mod">
          <ac:chgData name="Siniša ᵀᴴᴱ ᴼᴿᴵᴳᴵᴻᴬᴸ Wolfenstein" userId="215f646470bc261a" providerId="LiveId" clId="{7ED68D3A-B841-49DE-BB26-C49DAC574C79}" dt="2021-03-19T13:53:53.703" v="6408" actId="14826"/>
          <ac:picMkLst>
            <pc:docMk/>
            <pc:sldMk cId="1920280908" sldId="44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55:15.387" v="6487" actId="1076"/>
          <ac:picMkLst>
            <pc:docMk/>
            <pc:sldMk cId="1920280908" sldId="447"/>
            <ac:picMk id="3" creationId="{DCB64642-CE4F-4D9C-A92A-9A8EF9D7D4F4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6.301" v="10634" actId="2696"/>
        <pc:sldMkLst>
          <pc:docMk/>
          <pc:sldMk cId="3971113228" sldId="448"/>
        </pc:sldMkLst>
        <pc:spChg chg="del">
          <ac:chgData name="Siniša ᵀᴴᴱ ᴼᴿᴵᴳᴵᴻᴬᴸ Wolfenstein" userId="215f646470bc261a" providerId="LiveId" clId="{7ED68D3A-B841-49DE-BB26-C49DAC574C79}" dt="2021-03-19T14:25:10.355" v="7767" actId="478"/>
          <ac:spMkLst>
            <pc:docMk/>
            <pc:sldMk cId="3971113228" sldId="44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4:00:17.438" v="6728" actId="20577"/>
          <ac:spMkLst>
            <pc:docMk/>
            <pc:sldMk cId="3971113228" sldId="448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7ED68D3A-B841-49DE-BB26-C49DAC574C79}" dt="2021-03-19T14:00:23.695" v="6729" actId="166"/>
          <ac:picMkLst>
            <pc:docMk/>
            <pc:sldMk cId="3971113228" sldId="448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5:12.767" v="7768" actId="1076"/>
          <ac:picMkLst>
            <pc:docMk/>
            <pc:sldMk cId="3971113228" sldId="448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1:21.209" v="6731" actId="1076"/>
          <ac:picMkLst>
            <pc:docMk/>
            <pc:sldMk cId="3971113228" sldId="448"/>
            <ac:picMk id="5" creationId="{D4B78995-CB23-49DA-84FD-CB0B30684206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04.723" v="6734" actId="14100"/>
          <ac:picMkLst>
            <pc:docMk/>
            <pc:sldMk cId="3971113228" sldId="448"/>
            <ac:picMk id="8" creationId="{2194BF9C-139F-414C-9BCD-645CEB33D0B5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26.270" v="6737" actId="14100"/>
          <ac:picMkLst>
            <pc:docMk/>
            <pc:sldMk cId="3971113228" sldId="448"/>
            <ac:picMk id="9" creationId="{89F44C90-29B9-4C79-847E-E2801E0616B6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59.731" v="6749" actId="14100"/>
          <ac:picMkLst>
            <pc:docMk/>
            <pc:sldMk cId="3971113228" sldId="448"/>
            <ac:picMk id="10" creationId="{ACFFE693-6732-4A2D-B2D4-437DA0564061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54.573" v="6747" actId="14100"/>
          <ac:picMkLst>
            <pc:docMk/>
            <pc:sldMk cId="3971113228" sldId="448"/>
            <ac:picMk id="11" creationId="{09FC32CD-7742-4281-9433-B30D0D15D923}"/>
          </ac:picMkLst>
        </pc:picChg>
        <pc:picChg chg="add del">
          <ac:chgData name="Siniša ᵀᴴᴱ ᴼᴿᴵᴳᴵᴻᴬᴸ Wolfenstein" userId="215f646470bc261a" providerId="LiveId" clId="{7ED68D3A-B841-49DE-BB26-C49DAC574C79}" dt="2021-03-19T14:06:04.491" v="6822"/>
          <ac:picMkLst>
            <pc:docMk/>
            <pc:sldMk cId="3971113228" sldId="448"/>
            <ac:picMk id="12" creationId="{E17CE9AA-69A1-4100-A084-3BE50CAA3369}"/>
          </ac:picMkLst>
        </pc:picChg>
      </pc:sldChg>
      <pc:sldChg chg="addSp modSp add del modAnim">
        <pc:chgData name="Siniša ᵀᴴᴱ ᴼᴿᴵᴳᴵᴻᴬᴸ Wolfenstein" userId="215f646470bc261a" providerId="LiveId" clId="{7ED68D3A-B841-49DE-BB26-C49DAC574C79}" dt="2021-03-26T07:50:56.522" v="10635" actId="2696"/>
        <pc:sldMkLst>
          <pc:docMk/>
          <pc:sldMk cId="782108305" sldId="449"/>
        </pc:sldMkLst>
        <pc:spChg chg="mod">
          <ac:chgData name="Siniša ᵀᴴᴱ ᴼᴿᴵᴳᴵᴻᴬᴸ Wolfenstein" userId="215f646470bc261a" providerId="LiveId" clId="{7ED68D3A-B841-49DE-BB26-C49DAC574C79}" dt="2021-03-19T14:05:52.491" v="6819" actId="1076"/>
          <ac:spMkLst>
            <pc:docMk/>
            <pc:sldMk cId="782108305" sldId="449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7ED68D3A-B841-49DE-BB26-C49DAC574C79}" dt="2021-03-19T14:05:54.546" v="6820" actId="1076"/>
          <ac:picMkLst>
            <pc:docMk/>
            <pc:sldMk cId="782108305" sldId="449"/>
            <ac:picMk id="2" creationId="{D8ABEBB7-9078-4C18-B02E-72F3B7A9BC3E}"/>
          </ac:picMkLst>
        </pc:picChg>
        <pc:picChg chg="mod">
          <ac:chgData name="Siniša ᵀᴴᴱ ᴼᴿᴵᴳᴵᴻᴬᴸ Wolfenstein" userId="215f646470bc261a" providerId="LiveId" clId="{7ED68D3A-B841-49DE-BB26-C49DAC574C79}" dt="2021-03-19T14:04:00.024" v="6753" actId="1076"/>
          <ac:picMkLst>
            <pc:docMk/>
            <pc:sldMk cId="782108305" sldId="44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25.667" v="6826" actId="1076"/>
          <ac:picMkLst>
            <pc:docMk/>
            <pc:sldMk cId="782108305" sldId="449"/>
            <ac:picMk id="6" creationId="{BA99EA7F-DD42-439B-B92A-258C40F20C42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30.459" v="6828" actId="1076"/>
          <ac:picMkLst>
            <pc:docMk/>
            <pc:sldMk cId="782108305" sldId="449"/>
            <ac:picMk id="7" creationId="{B6174923-B35A-4C15-8A1B-001B1F647712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35.719" v="6830" actId="1076"/>
          <ac:picMkLst>
            <pc:docMk/>
            <pc:sldMk cId="782108305" sldId="449"/>
            <ac:picMk id="8" creationId="{426ED04A-6341-464E-B9AD-8A5958BD4919}"/>
          </ac:picMkLst>
        </pc:picChg>
        <pc:picChg chg="mod">
          <ac:chgData name="Siniša ᵀᴴᴱ ᴼᴿᴵᴳᴵᴻᴬᴸ Wolfenstein" userId="215f646470bc261a" providerId="LiveId" clId="{7ED68D3A-B841-49DE-BB26-C49DAC574C79}" dt="2021-03-19T14:05:49.056" v="6818" actId="14100"/>
          <ac:picMkLst>
            <pc:docMk/>
            <pc:sldMk cId="782108305" sldId="449"/>
            <ac:picMk id="9" creationId="{F056B616-E21A-44FA-9004-706ED8B77E18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42.731" v="6832" actId="1076"/>
          <ac:picMkLst>
            <pc:docMk/>
            <pc:sldMk cId="782108305" sldId="449"/>
            <ac:picMk id="10" creationId="{EBE03C29-A679-4746-9B7A-1972B3581381}"/>
          </ac:picMkLst>
        </pc:picChg>
      </pc:sldChg>
      <pc:sldChg chg="delSp modSp add del delAnim modAnim">
        <pc:chgData name="Siniša ᵀᴴᴱ ᴼᴿᴵᴳᴵᴻᴬᴸ Wolfenstein" userId="215f646470bc261a" providerId="LiveId" clId="{7ED68D3A-B841-49DE-BB26-C49DAC574C79}" dt="2021-03-26T07:50:56.718" v="10636" actId="2696"/>
        <pc:sldMkLst>
          <pc:docMk/>
          <pc:sldMk cId="2950183947" sldId="450"/>
        </pc:sldMkLst>
        <pc:spChg chg="mod">
          <ac:chgData name="Siniša ᵀᴴᴱ ᴼᴿᴵᴳᴵᴻᴬᴸ Wolfenstein" userId="215f646470bc261a" providerId="LiveId" clId="{7ED68D3A-B841-49DE-BB26-C49DAC574C79}" dt="2021-03-19T14:08:50.927" v="7075" actId="14100"/>
          <ac:spMkLst>
            <pc:docMk/>
            <pc:sldMk cId="2950183947" sldId="450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4:06:50.157" v="6836" actId="478"/>
          <ac:picMkLst>
            <pc:docMk/>
            <pc:sldMk cId="2950183947" sldId="450"/>
            <ac:picMk id="2" creationId="{D8ABEBB7-9078-4C18-B02E-72F3B7A9BC3E}"/>
          </ac:picMkLst>
        </pc:picChg>
        <pc:picChg chg="del">
          <ac:chgData name="Siniša ᵀᴴᴱ ᴼᴿᴵᴳᴵᴻᴬᴸ Wolfenstein" userId="215f646470bc261a" providerId="LiveId" clId="{7ED68D3A-B841-49DE-BB26-C49DAC574C79}" dt="2021-03-19T14:06:53.688" v="6840" actId="478"/>
          <ac:picMkLst>
            <pc:docMk/>
            <pc:sldMk cId="2950183947" sldId="450"/>
            <ac:picMk id="6" creationId="{BA99EA7F-DD42-439B-B92A-258C40F20C42}"/>
          </ac:picMkLst>
        </pc:picChg>
        <pc:picChg chg="del">
          <ac:chgData name="Siniša ᵀᴴᴱ ᴼᴿᴵᴳᴵᴻᴬᴸ Wolfenstein" userId="215f646470bc261a" providerId="LiveId" clId="{7ED68D3A-B841-49DE-BB26-C49DAC574C79}" dt="2021-03-19T14:06:53.049" v="6839" actId="478"/>
          <ac:picMkLst>
            <pc:docMk/>
            <pc:sldMk cId="2950183947" sldId="450"/>
            <ac:picMk id="7" creationId="{B6174923-B35A-4C15-8A1B-001B1F647712}"/>
          </ac:picMkLst>
        </pc:picChg>
        <pc:picChg chg="del">
          <ac:chgData name="Siniša ᵀᴴᴱ ᴼᴿᴵᴳᴵᴻᴬᴸ Wolfenstein" userId="215f646470bc261a" providerId="LiveId" clId="{7ED68D3A-B841-49DE-BB26-C49DAC574C79}" dt="2021-03-19T14:06:50.921" v="6837" actId="478"/>
          <ac:picMkLst>
            <pc:docMk/>
            <pc:sldMk cId="2950183947" sldId="450"/>
            <ac:picMk id="8" creationId="{426ED04A-6341-464E-B9AD-8A5958BD4919}"/>
          </ac:picMkLst>
        </pc:picChg>
        <pc:picChg chg="del">
          <ac:chgData name="Siniša ᵀᴴᴱ ᴼᴿᴵᴳᴵᴻᴬᴸ Wolfenstein" userId="215f646470bc261a" providerId="LiveId" clId="{7ED68D3A-B841-49DE-BB26-C49DAC574C79}" dt="2021-03-19T14:06:48.877" v="6835" actId="478"/>
          <ac:picMkLst>
            <pc:docMk/>
            <pc:sldMk cId="2950183947" sldId="450"/>
            <ac:picMk id="9" creationId="{F056B616-E21A-44FA-9004-706ED8B77E18}"/>
          </ac:picMkLst>
        </pc:picChg>
        <pc:picChg chg="del">
          <ac:chgData name="Siniša ᵀᴴᴱ ᴼᴿᴵᴳᴵᴻᴬᴸ Wolfenstein" userId="215f646470bc261a" providerId="LiveId" clId="{7ED68D3A-B841-49DE-BB26-C49DAC574C79}" dt="2021-03-19T14:06:51.473" v="6838" actId="478"/>
          <ac:picMkLst>
            <pc:docMk/>
            <pc:sldMk cId="2950183947" sldId="450"/>
            <ac:picMk id="10" creationId="{EBE03C29-A679-4746-9B7A-1972B3581381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7.209" v="10637" actId="2696"/>
        <pc:sldMkLst>
          <pc:docMk/>
          <pc:sldMk cId="357754579" sldId="451"/>
        </pc:sldMkLst>
        <pc:spChg chg="mod">
          <ac:chgData name="Siniša ᵀᴴᴱ ᴼᴿᴵᴳᴵᴻᴬᴸ Wolfenstein" userId="215f646470bc261a" providerId="LiveId" clId="{7ED68D3A-B841-49DE-BB26-C49DAC574C79}" dt="2021-03-19T14:12:14.713" v="7298" actId="20577"/>
          <ac:spMkLst>
            <pc:docMk/>
            <pc:sldMk cId="357754579" sldId="451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4:09:00.877" v="7088" actId="478"/>
          <ac:picMkLst>
            <pc:docMk/>
            <pc:sldMk cId="357754579" sldId="451"/>
            <ac:picMk id="2" creationId="{D8ABEBB7-9078-4C18-B02E-72F3B7A9BC3E}"/>
          </ac:picMkLst>
        </pc:picChg>
        <pc:picChg chg="add mod">
          <ac:chgData name="Siniša ᵀᴴᴱ ᴼᴿᴵᴳᴵᴻᴬᴸ Wolfenstein" userId="215f646470bc261a" providerId="LiveId" clId="{7ED68D3A-B841-49DE-BB26-C49DAC574C79}" dt="2021-03-19T14:12:26.450" v="7302" actId="1076"/>
          <ac:picMkLst>
            <pc:docMk/>
            <pc:sldMk cId="357754579" sldId="451"/>
            <ac:picMk id="3" creationId="{5FF792B2-A57B-46C5-9BA1-6C2698CEA245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6" creationId="{BA99EA7F-DD42-439B-B92A-258C40F20C42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7" creationId="{B6174923-B35A-4C15-8A1B-001B1F647712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8" creationId="{426ED04A-6341-464E-B9AD-8A5958BD4919}"/>
          </ac:picMkLst>
        </pc:picChg>
        <pc:picChg chg="mod">
          <ac:chgData name="Siniša ᵀᴴᴱ ᴼᴿᴵᴳᴵᴻᴬᴸ Wolfenstein" userId="215f646470bc261a" providerId="LiveId" clId="{7ED68D3A-B841-49DE-BB26-C49DAC574C79}" dt="2021-03-19T14:09:33.259" v="7091" actId="1076"/>
          <ac:picMkLst>
            <pc:docMk/>
            <pc:sldMk cId="357754579" sldId="451"/>
            <ac:picMk id="9" creationId="{F056B616-E21A-44FA-9004-706ED8B77E18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10" creationId="{EBE03C29-A679-4746-9B7A-1972B3581381}"/>
          </ac:picMkLst>
        </pc:picChg>
      </pc:sldChg>
      <pc:sldChg chg="addSp delSp modSp add del modAnim">
        <pc:chgData name="Siniša ᵀᴴᴱ ᴼᴿᴵᴳᴵᴻᴬᴸ Wolfenstein" userId="215f646470bc261a" providerId="LiveId" clId="{7ED68D3A-B841-49DE-BB26-C49DAC574C79}" dt="2021-03-26T07:50:57.422" v="10638" actId="2696"/>
        <pc:sldMkLst>
          <pc:docMk/>
          <pc:sldMk cId="785218456" sldId="452"/>
        </pc:sldMkLst>
        <pc:spChg chg="mod">
          <ac:chgData name="Siniša ᵀᴴᴱ ᴼᴿᴵᴳᴵᴻᴬᴸ Wolfenstein" userId="215f646470bc261a" providerId="LiveId" clId="{7ED68D3A-B841-49DE-BB26-C49DAC574C79}" dt="2021-03-19T14:14:18.426" v="7385" actId="20577"/>
          <ac:spMkLst>
            <pc:docMk/>
            <pc:sldMk cId="785218456" sldId="45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19T14:14:33.952" v="7406" actId="20577"/>
          <ac:spMkLst>
            <pc:docMk/>
            <pc:sldMk cId="785218456" sldId="452"/>
            <ac:spMk id="11" creationId="{002564BA-A00D-4276-9416-01068A2887D7}"/>
          </ac:spMkLst>
        </pc:spChg>
        <pc:spChg chg="mod">
          <ac:chgData name="Siniša ᵀᴴᴱ ᴼᴿᴵᴳᴵᴻᴬᴸ Wolfenstein" userId="215f646470bc261a" providerId="LiveId" clId="{7ED68D3A-B841-49DE-BB26-C49DAC574C79}" dt="2021-03-19T14:14:46.874" v="7429" actId="20577"/>
          <ac:spMkLst>
            <pc:docMk/>
            <pc:sldMk cId="785218456" sldId="452"/>
            <ac:spMk id="12" creationId="{9FEF34A5-0303-4FBA-80C6-3E9C510FAE0E}"/>
          </ac:spMkLst>
        </pc:spChg>
        <pc:spChg chg="mod">
          <ac:chgData name="Siniša ᵀᴴᴱ ᴼᴿᴵᴳᴵᴻᴬᴸ Wolfenstein" userId="215f646470bc261a" providerId="LiveId" clId="{7ED68D3A-B841-49DE-BB26-C49DAC574C79}" dt="2021-03-19T14:15:00.673" v="7450" actId="20577"/>
          <ac:spMkLst>
            <pc:docMk/>
            <pc:sldMk cId="785218456" sldId="452"/>
            <ac:spMk id="13" creationId="{27996ECB-D696-4FE7-A445-C9B7D7476270}"/>
          </ac:spMkLst>
        </pc:spChg>
        <pc:spChg chg="mod">
          <ac:chgData name="Siniša ᵀᴴᴱ ᴼᴿᴵᴳᴵᴻᴬᴸ Wolfenstein" userId="215f646470bc261a" providerId="LiveId" clId="{7ED68D3A-B841-49DE-BB26-C49DAC574C79}" dt="2021-03-19T14:15:17.110" v="7474" actId="20577"/>
          <ac:spMkLst>
            <pc:docMk/>
            <pc:sldMk cId="785218456" sldId="452"/>
            <ac:spMk id="14" creationId="{664C3582-3604-43A5-9B77-23DBFB4214FE}"/>
          </ac:spMkLst>
        </pc:spChg>
        <pc:spChg chg="add mod">
          <ac:chgData name="Siniša ᵀᴴᴱ ᴼᴿᴵᴳᴵᴻᴬᴸ Wolfenstein" userId="215f646470bc261a" providerId="LiveId" clId="{7ED68D3A-B841-49DE-BB26-C49DAC574C79}" dt="2021-03-19T14:15:37.858" v="7500" actId="20577"/>
          <ac:spMkLst>
            <pc:docMk/>
            <pc:sldMk cId="785218456" sldId="452"/>
            <ac:spMk id="15" creationId="{627A7099-53F6-40A9-9BD1-CFB0AF042CBF}"/>
          </ac:spMkLst>
        </pc:spChg>
        <pc:spChg chg="add mod">
          <ac:chgData name="Siniša ᵀᴴᴱ ᴼᴿᴵᴳᴵᴻᴬᴸ Wolfenstein" userId="215f646470bc261a" providerId="LiveId" clId="{7ED68D3A-B841-49DE-BB26-C49DAC574C79}" dt="2021-03-19T14:15:55.810" v="7516" actId="20577"/>
          <ac:spMkLst>
            <pc:docMk/>
            <pc:sldMk cId="785218456" sldId="452"/>
            <ac:spMk id="16" creationId="{5F7BF0FB-B5FB-427D-9B54-470E7E5AD00A}"/>
          </ac:spMkLst>
        </pc:spChg>
        <pc:spChg chg="add mod">
          <ac:chgData name="Siniša ᵀᴴᴱ ᴼᴿᴵᴳᴵᴻᴬᴸ Wolfenstein" userId="215f646470bc261a" providerId="LiveId" clId="{7ED68D3A-B841-49DE-BB26-C49DAC574C79}" dt="2021-03-19T14:16:04.840" v="7530" actId="20577"/>
          <ac:spMkLst>
            <pc:docMk/>
            <pc:sldMk cId="785218456" sldId="452"/>
            <ac:spMk id="17" creationId="{2E0254A4-2BA4-4B82-9705-EFD947846348}"/>
          </ac:spMkLst>
        </pc:spChg>
        <pc:picChg chg="mod">
          <ac:chgData name="Siniša ᵀᴴᴱ ᴼᴿᴵᴳᴵᴻᴬᴸ Wolfenstein" userId="215f646470bc261a" providerId="LiveId" clId="{7ED68D3A-B841-49DE-BB26-C49DAC574C79}" dt="2021-03-19T14:13:52.583" v="7316" actId="14100"/>
          <ac:picMkLst>
            <pc:docMk/>
            <pc:sldMk cId="785218456" sldId="452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7ED68D3A-B841-49DE-BB26-C49DAC574C79}" dt="2021-03-19T14:15:03.646" v="7452"/>
          <ac:picMkLst>
            <pc:docMk/>
            <pc:sldMk cId="785218456" sldId="452"/>
            <ac:picMk id="4" creationId="{6C061F85-1B91-423E-BFFB-829270361B25}"/>
          </ac:picMkLst>
        </pc:picChg>
      </pc:sldChg>
      <pc:sldChg chg="delSp modSp add del delAnim modAnim">
        <pc:chgData name="Siniša ᵀᴴᴱ ᴼᴿᴵᴳᴵᴻᴬᴸ Wolfenstein" userId="215f646470bc261a" providerId="LiveId" clId="{7ED68D3A-B841-49DE-BB26-C49DAC574C79}" dt="2021-03-26T07:50:57.935" v="10639" actId="2696"/>
        <pc:sldMkLst>
          <pc:docMk/>
          <pc:sldMk cId="3237865101" sldId="453"/>
        </pc:sldMkLst>
        <pc:spChg chg="mod">
          <ac:chgData name="Siniša ᵀᴴᴱ ᴼᴿᴵᴳᴵᴻᴬᴸ Wolfenstein" userId="215f646470bc261a" providerId="LiveId" clId="{7ED68D3A-B841-49DE-BB26-C49DAC574C79}" dt="2021-03-19T14:18:35.947" v="7553" actId="20577"/>
          <ac:spMkLst>
            <pc:docMk/>
            <pc:sldMk cId="3237865101" sldId="453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9T14:26:14.334" v="7772" actId="478"/>
          <ac:spMkLst>
            <pc:docMk/>
            <pc:sldMk cId="3237865101" sldId="453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4:20:07.759" v="7731" actId="1076"/>
          <ac:spMkLst>
            <pc:docMk/>
            <pc:sldMk cId="3237865101" sldId="45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4:20:11.121" v="7736" actId="1035"/>
          <ac:picMkLst>
            <pc:docMk/>
            <pc:sldMk cId="3237865101" sldId="45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6:16.405" v="7773" actId="1076"/>
          <ac:picMkLst>
            <pc:docMk/>
            <pc:sldMk cId="3237865101" sldId="453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19T14:18:39.077" v="7554" actId="478"/>
          <ac:picMkLst>
            <pc:docMk/>
            <pc:sldMk cId="3237865101" sldId="453"/>
            <ac:picMk id="5" creationId="{D4B78995-CB23-49DA-84FD-CB0B30684206}"/>
          </ac:picMkLst>
        </pc:picChg>
        <pc:picChg chg="del">
          <ac:chgData name="Siniša ᵀᴴᴱ ᴼᴿᴵᴳᴵᴻᴬᴸ Wolfenstein" userId="215f646470bc261a" providerId="LiveId" clId="{7ED68D3A-B841-49DE-BB26-C49DAC574C79}" dt="2021-03-19T14:18:45.897" v="7559" actId="478"/>
          <ac:picMkLst>
            <pc:docMk/>
            <pc:sldMk cId="3237865101" sldId="453"/>
            <ac:picMk id="8" creationId="{2194BF9C-139F-414C-9BCD-645CEB33D0B5}"/>
          </ac:picMkLst>
        </pc:picChg>
        <pc:picChg chg="del">
          <ac:chgData name="Siniša ᵀᴴᴱ ᴼᴿᴵᴳᴵᴻᴬᴸ Wolfenstein" userId="215f646470bc261a" providerId="LiveId" clId="{7ED68D3A-B841-49DE-BB26-C49DAC574C79}" dt="2021-03-19T14:18:45.392" v="7558" actId="478"/>
          <ac:picMkLst>
            <pc:docMk/>
            <pc:sldMk cId="3237865101" sldId="453"/>
            <ac:picMk id="9" creationId="{89F44C90-29B9-4C79-847E-E2801E0616B6}"/>
          </ac:picMkLst>
        </pc:picChg>
        <pc:picChg chg="del">
          <ac:chgData name="Siniša ᵀᴴᴱ ᴼᴿᴵᴳᴵᴻᴬᴸ Wolfenstein" userId="215f646470bc261a" providerId="LiveId" clId="{7ED68D3A-B841-49DE-BB26-C49DAC574C79}" dt="2021-03-19T14:18:46.648" v="7560" actId="478"/>
          <ac:picMkLst>
            <pc:docMk/>
            <pc:sldMk cId="3237865101" sldId="453"/>
            <ac:picMk id="10" creationId="{ACFFE693-6732-4A2D-B2D4-437DA0564061}"/>
          </ac:picMkLst>
        </pc:picChg>
        <pc:picChg chg="del">
          <ac:chgData name="Siniša ᵀᴴᴱ ᴼᴿᴵᴳᴵᴻᴬᴸ Wolfenstein" userId="215f646470bc261a" providerId="LiveId" clId="{7ED68D3A-B841-49DE-BB26-C49DAC574C79}" dt="2021-03-19T14:18:44.675" v="7557" actId="478"/>
          <ac:picMkLst>
            <pc:docMk/>
            <pc:sldMk cId="3237865101" sldId="453"/>
            <ac:picMk id="11" creationId="{09FC32CD-7742-4281-9433-B30D0D15D923}"/>
          </ac:picMkLst>
        </pc:picChg>
      </pc:sldChg>
      <pc:sldChg chg="delSp new add del">
        <pc:chgData name="Siniša ᵀᴴᴱ ᴼᴿᴵᴳᴵᴻᴬᴸ Wolfenstein" userId="215f646470bc261a" providerId="LiveId" clId="{7ED68D3A-B841-49DE-BB26-C49DAC574C79}" dt="2021-03-26T07:50:59.837" v="10641" actId="2696"/>
        <pc:sldMkLst>
          <pc:docMk/>
          <pc:sldMk cId="849770335" sldId="454"/>
        </pc:sldMkLst>
        <pc:spChg chg="del">
          <ac:chgData name="Siniša ᵀᴴᴱ ᴼᴿᴵᴳᴵᴻᴬᴸ Wolfenstein" userId="215f646470bc261a" providerId="LiveId" clId="{7ED68D3A-B841-49DE-BB26-C49DAC574C79}" dt="2021-03-26T06:26:25.917" v="7785" actId="478"/>
          <ac:spMkLst>
            <pc:docMk/>
            <pc:sldMk cId="849770335" sldId="454"/>
            <ac:spMk id="2" creationId="{B8175D15-B46E-4ADF-B2ED-EF1A83ABC463}"/>
          </ac:spMkLst>
        </pc:spChg>
        <pc:spChg chg="del">
          <ac:chgData name="Siniša ᵀᴴᴱ ᴼᴿᴵᴳᴵᴻᴬᴸ Wolfenstein" userId="215f646470bc261a" providerId="LiveId" clId="{7ED68D3A-B841-49DE-BB26-C49DAC574C79}" dt="2021-03-26T06:26:27.322" v="7786" actId="478"/>
          <ac:spMkLst>
            <pc:docMk/>
            <pc:sldMk cId="849770335" sldId="454"/>
            <ac:spMk id="3" creationId="{46AD3CA7-9DDD-4B91-9508-416319158B7C}"/>
          </ac:spMkLst>
        </pc:spChg>
      </pc:sldChg>
      <pc:sldChg chg="addSp modSp add modTransition modAnim">
        <pc:chgData name="Siniša ᵀᴴᴱ ᴼᴿᴵᴳᴵᴻᴬᴸ Wolfenstein" userId="215f646470bc261a" providerId="LiveId" clId="{7ED68D3A-B841-49DE-BB26-C49DAC574C79}" dt="2021-03-26T07:08:22.672" v="8709" actId="20577"/>
        <pc:sldMkLst>
          <pc:docMk/>
          <pc:sldMk cId="1574794142" sldId="455"/>
        </pc:sldMkLst>
        <pc:spChg chg="mod">
          <ac:chgData name="Siniša ᵀᴴᴱ ᴼᴿᴵᴳᴵᴻᴬᴸ Wolfenstein" userId="215f646470bc261a" providerId="LiveId" clId="{7ED68D3A-B841-49DE-BB26-C49DAC574C79}" dt="2021-03-26T06:42:10.826" v="8532" actId="5793"/>
          <ac:spMkLst>
            <pc:docMk/>
            <pc:sldMk cId="1574794142" sldId="455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7ED68D3A-B841-49DE-BB26-C49DAC574C79}" dt="2021-03-26T07:07:02.802" v="8646" actId="20577"/>
          <ac:spMkLst>
            <pc:docMk/>
            <pc:sldMk cId="1574794142" sldId="455"/>
            <ac:spMk id="6" creationId="{CB9D06DD-09F0-444C-8D12-D115830C68AA}"/>
          </ac:spMkLst>
        </pc:spChg>
        <pc:spChg chg="add mod">
          <ac:chgData name="Siniša ᵀᴴᴱ ᴼᴿᴵᴳᴵᴻᴬᴸ Wolfenstein" userId="215f646470bc261a" providerId="LiveId" clId="{7ED68D3A-B841-49DE-BB26-C49DAC574C79}" dt="2021-03-26T07:07:08.767" v="8652" actId="20577"/>
          <ac:spMkLst>
            <pc:docMk/>
            <pc:sldMk cId="1574794142" sldId="455"/>
            <ac:spMk id="7" creationId="{D42CF0F1-6C89-4CBC-B261-FEE27742CFE3}"/>
          </ac:spMkLst>
        </pc:spChg>
        <pc:spChg chg="add mod">
          <ac:chgData name="Siniša ᵀᴴᴱ ᴼᴿᴵᴳᴵᴻᴬᴸ Wolfenstein" userId="215f646470bc261a" providerId="LiveId" clId="{7ED68D3A-B841-49DE-BB26-C49DAC574C79}" dt="2021-03-26T07:07:17.250" v="8658" actId="20577"/>
          <ac:spMkLst>
            <pc:docMk/>
            <pc:sldMk cId="1574794142" sldId="455"/>
            <ac:spMk id="8" creationId="{8E017BD9-3376-456C-B41C-DCBDF31554DA}"/>
          </ac:spMkLst>
        </pc:spChg>
        <pc:spChg chg="add mod">
          <ac:chgData name="Siniša ᵀᴴᴱ ᴼᴿᴵᴳᴵᴻᴬᴸ Wolfenstein" userId="215f646470bc261a" providerId="LiveId" clId="{7ED68D3A-B841-49DE-BB26-C49DAC574C79}" dt="2021-03-26T07:07:27.039" v="8670" actId="20577"/>
          <ac:spMkLst>
            <pc:docMk/>
            <pc:sldMk cId="1574794142" sldId="455"/>
            <ac:spMk id="9" creationId="{32619552-A3FD-4AD8-84EF-AE65B47D8F81}"/>
          </ac:spMkLst>
        </pc:spChg>
        <pc:spChg chg="add mod">
          <ac:chgData name="Siniša ᵀᴴᴱ ᴼᴿᴵᴳᴵᴻᴬᴸ Wolfenstein" userId="215f646470bc261a" providerId="LiveId" clId="{7ED68D3A-B841-49DE-BB26-C49DAC574C79}" dt="2021-03-26T07:07:30.455" v="8673" actId="20577"/>
          <ac:spMkLst>
            <pc:docMk/>
            <pc:sldMk cId="1574794142" sldId="455"/>
            <ac:spMk id="10" creationId="{96FA35D8-A7FE-4F23-B8A3-33F73E4AF541}"/>
          </ac:spMkLst>
        </pc:spChg>
        <pc:spChg chg="add mod">
          <ac:chgData name="Siniša ᵀᴴᴱ ᴼᴿᴵᴳᴵᴻᴬᴸ Wolfenstein" userId="215f646470bc261a" providerId="LiveId" clId="{7ED68D3A-B841-49DE-BB26-C49DAC574C79}" dt="2021-03-26T07:08:22.672" v="8709" actId="20577"/>
          <ac:spMkLst>
            <pc:docMk/>
            <pc:sldMk cId="1574794142" sldId="455"/>
            <ac:spMk id="11" creationId="{67AA1DC0-4055-4344-8834-E69CE2813CAD}"/>
          </ac:spMkLst>
        </pc:spChg>
        <pc:spChg chg="mod">
          <ac:chgData name="Siniša ᵀᴴᴱ ᴼᴿᴵᴳᴵᴻᴬᴸ Wolfenstein" userId="215f646470bc261a" providerId="LiveId" clId="{7ED68D3A-B841-49DE-BB26-C49DAC574C79}" dt="2021-03-26T06:46:18.742" v="8608" actId="1076"/>
          <ac:spMkLst>
            <pc:docMk/>
            <pc:sldMk cId="1574794142" sldId="45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6:46:23.944" v="8610" actId="14100"/>
          <ac:picMkLst>
            <pc:docMk/>
            <pc:sldMk cId="1574794142" sldId="45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6:42:50.993" v="8534" actId="14826"/>
          <ac:picMkLst>
            <pc:docMk/>
            <pc:sldMk cId="1574794142" sldId="455"/>
            <ac:picMk id="4" creationId="{1B2619D9-4F98-4A11-8FFE-57C7EB1F529A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7:12:04.537" v="8990" actId="14100"/>
        <pc:sldMkLst>
          <pc:docMk/>
          <pc:sldMk cId="1229358891" sldId="456"/>
        </pc:sldMkLst>
        <pc:spChg chg="mod">
          <ac:chgData name="Siniša ᵀᴴᴱ ᴼᴿᴵᴳᴵᴻᴬᴸ Wolfenstein" userId="215f646470bc261a" providerId="LiveId" clId="{7ED68D3A-B841-49DE-BB26-C49DAC574C79}" dt="2021-03-26T07:10:40.192" v="8847" actId="1036"/>
          <ac:spMkLst>
            <pc:docMk/>
            <pc:sldMk cId="1229358891" sldId="456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7ED68D3A-B841-49DE-BB26-C49DAC574C79}" dt="2021-03-26T07:09:04.214" v="8714" actId="478"/>
          <ac:spMkLst>
            <pc:docMk/>
            <pc:sldMk cId="1229358891" sldId="456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11" creationId="{2BFE6E2C-21B3-4923-A280-6FAF4C92DFEB}"/>
          </ac:spMkLst>
        </pc:spChg>
        <pc:spChg chg="mod">
          <ac:chgData name="Siniša ᵀᴴᴱ ᴼᴿᴵᴳᴵᴻᴬᴸ Wolfenstein" userId="215f646470bc261a" providerId="LiveId" clId="{7ED68D3A-B841-49DE-BB26-C49DAC574C79}" dt="2021-03-26T07:12:04.537" v="8990" actId="14100"/>
          <ac:spMkLst>
            <pc:docMk/>
            <pc:sldMk cId="1229358891" sldId="456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08:55.797" v="8712" actId="14826"/>
          <ac:picMkLst>
            <pc:docMk/>
            <pc:sldMk cId="1229358891" sldId="456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09:32.679" v="8718" actId="1076"/>
          <ac:picMkLst>
            <pc:docMk/>
            <pc:sldMk cId="1229358891" sldId="456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7:16:28.329" v="9149" actId="14100"/>
        <pc:sldMkLst>
          <pc:docMk/>
          <pc:sldMk cId="3915352492" sldId="457"/>
        </pc:sldMkLst>
        <pc:spChg chg="mod">
          <ac:chgData name="Siniša ᵀᴴᴱ ᴼᴿᴵᴳᴵᴻᴬᴸ Wolfenstein" userId="215f646470bc261a" providerId="LiveId" clId="{7ED68D3A-B841-49DE-BB26-C49DAC574C79}" dt="2021-03-26T07:15:22.679" v="9116" actId="1035"/>
          <ac:spMkLst>
            <pc:docMk/>
            <pc:sldMk cId="3915352492" sldId="45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16:28.329" v="9149" actId="14100"/>
          <ac:spMkLst>
            <pc:docMk/>
            <pc:sldMk cId="3915352492" sldId="457"/>
            <ac:spMk id="7" creationId="{F43E69E5-3D55-4A9A-B3BF-99C6E6680B42}"/>
          </ac:spMkLst>
        </pc:spChg>
        <pc:spChg chg="del">
          <ac:chgData name="Siniša ᵀᴴᴱ ᴼᴿᴵᴳᴵᴻᴬᴸ Wolfenstein" userId="215f646470bc261a" providerId="LiveId" clId="{7ED68D3A-B841-49DE-BB26-C49DAC574C79}" dt="2021-03-26T07:13:33.797" v="8993" actId="478"/>
          <ac:spMkLst>
            <pc:docMk/>
            <pc:sldMk cId="3915352492" sldId="457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15:30.089" v="9118" actId="14100"/>
          <ac:picMkLst>
            <pc:docMk/>
            <pc:sldMk cId="3915352492" sldId="457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7ED68D3A-B841-49DE-BB26-C49DAC574C79}" dt="2021-03-26T07:21:10.857" v="9246" actId="1036"/>
        <pc:sldMkLst>
          <pc:docMk/>
          <pc:sldMk cId="1775186537" sldId="458"/>
        </pc:sldMkLst>
        <pc:spChg chg="mod">
          <ac:chgData name="Siniša ᵀᴴᴱ ᴼᴿᴵᴳᴵᴻᴬᴸ Wolfenstein" userId="215f646470bc261a" providerId="LiveId" clId="{7ED68D3A-B841-49DE-BB26-C49DAC574C79}" dt="2021-03-26T07:20:19.581" v="9165" actId="14100"/>
          <ac:spMkLst>
            <pc:docMk/>
            <pc:sldMk cId="1775186537" sldId="458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26T07:21:06.692" v="9239" actId="14100"/>
          <ac:spMkLst>
            <pc:docMk/>
            <pc:sldMk cId="1775186537" sldId="458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19" creationId="{8FF0296F-96D0-4EF3-8BD9-8633A8D4D6D8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0" creationId="{4BF84DAC-86CE-411D-9E3A-A08FAB08FC57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2" creationId="{FB4141C3-9612-489B-9C9A-B89C8C23DA4B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3" creationId="{ACE4A1C6-4C7F-4D62-A07E-5FC3ECF0D948}"/>
          </ac:spMkLst>
        </pc:spChg>
        <pc:picChg chg="mod">
          <ac:chgData name="Siniša ᵀᴴᴱ ᴼᴿᴵᴳᴵᴻᴬᴸ Wolfenstein" userId="215f646470bc261a" providerId="LiveId" clId="{7ED68D3A-B841-49DE-BB26-C49DAC574C79}" dt="2021-03-26T07:19:25.826" v="9160" actId="14100"/>
          <ac:picMkLst>
            <pc:docMk/>
            <pc:sldMk cId="1775186537" sldId="45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21:10.857" v="9246" actId="1036"/>
          <ac:picMkLst>
            <pc:docMk/>
            <pc:sldMk cId="1775186537" sldId="458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8:07:27.435" v="10804" actId="1036"/>
        <pc:sldMkLst>
          <pc:docMk/>
          <pc:sldMk cId="818442675" sldId="459"/>
        </pc:sldMkLst>
        <pc:spChg chg="mod">
          <ac:chgData name="Siniša ᵀᴴᴱ ᴼᴿᴵᴳᴵᴻᴬᴸ Wolfenstein" userId="215f646470bc261a" providerId="LiveId" clId="{7ED68D3A-B841-49DE-BB26-C49DAC574C79}" dt="2021-03-26T07:24:25.208" v="9507" actId="20577"/>
          <ac:spMkLst>
            <pc:docMk/>
            <pc:sldMk cId="818442675" sldId="45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26T07:23:54.409" v="9505" actId="20577"/>
          <ac:spMkLst>
            <pc:docMk/>
            <pc:sldMk cId="818442675" sldId="459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7ED68D3A-B841-49DE-BB26-C49DAC574C79}" dt="2021-03-26T07:27:09.207" v="9635" actId="478"/>
          <ac:spMkLst>
            <pc:docMk/>
            <pc:sldMk cId="818442675" sldId="459"/>
            <ac:spMk id="7" creationId="{95FF42A7-21B0-4BC0-B510-FA69770609DC}"/>
          </ac:spMkLst>
        </pc:spChg>
        <pc:spChg chg="add mod">
          <ac:chgData name="Siniša ᵀᴴᴱ ᴼᴿᴵᴳᴵᴻᴬᴸ Wolfenstein" userId="215f646470bc261a" providerId="LiveId" clId="{7ED68D3A-B841-49DE-BB26-C49DAC574C79}" dt="2021-03-26T07:28:34.736" v="9669" actId="20577"/>
          <ac:spMkLst>
            <pc:docMk/>
            <pc:sldMk cId="818442675" sldId="459"/>
            <ac:spMk id="9" creationId="{74E91E47-573E-4397-8870-1000053F706F}"/>
          </ac:spMkLst>
        </pc:spChg>
        <pc:spChg chg="add mod">
          <ac:chgData name="Siniša ᵀᴴᴱ ᴼᴿᴵᴳᴵᴻᴬᴸ Wolfenstein" userId="215f646470bc261a" providerId="LiveId" clId="{7ED68D3A-B841-49DE-BB26-C49DAC574C79}" dt="2021-03-26T07:28:39.748" v="9681" actId="20577"/>
          <ac:spMkLst>
            <pc:docMk/>
            <pc:sldMk cId="818442675" sldId="459"/>
            <ac:spMk id="10" creationId="{1EC2650A-F3B5-4EBC-A356-383F4C60A545}"/>
          </ac:spMkLst>
        </pc:spChg>
        <pc:spChg chg="add mod">
          <ac:chgData name="Siniša ᵀᴴᴱ ᴼᴿᴵᴳᴵᴻᴬᴸ Wolfenstein" userId="215f646470bc261a" providerId="LiveId" clId="{7ED68D3A-B841-49DE-BB26-C49DAC574C79}" dt="2021-03-26T07:28:51.520" v="9682"/>
          <ac:spMkLst>
            <pc:docMk/>
            <pc:sldMk cId="818442675" sldId="459"/>
            <ac:spMk id="11" creationId="{6239D63E-93BE-4C6C-AA9A-CBFB61DEE192}"/>
          </ac:spMkLst>
        </pc:spChg>
        <pc:spChg chg="mod">
          <ac:chgData name="Siniša ᵀᴴᴱ ᴼᴿᴵᴳᴵᴻᴬᴸ Wolfenstein" userId="215f646470bc261a" providerId="LiveId" clId="{7ED68D3A-B841-49DE-BB26-C49DAC574C79}" dt="2021-03-26T07:25:52.613" v="9626" actId="20577"/>
          <ac:spMkLst>
            <pc:docMk/>
            <pc:sldMk cId="818442675" sldId="45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26:54.403" v="9632" actId="1035"/>
          <ac:picMkLst>
            <pc:docMk/>
            <pc:sldMk cId="818442675" sldId="45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7:27.435" v="10804" actId="1036"/>
          <ac:picMkLst>
            <pc:docMk/>
            <pc:sldMk cId="818442675" sldId="45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26T07:27:51.974" v="9637" actId="1076"/>
          <ac:picMkLst>
            <pc:docMk/>
            <pc:sldMk cId="818442675" sldId="459"/>
            <ac:picMk id="5" creationId="{82E2D84B-EBB3-412E-AC15-EF8E50EADA00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7:37:54.689" v="9822" actId="20577"/>
        <pc:sldMkLst>
          <pc:docMk/>
          <pc:sldMk cId="384941348" sldId="460"/>
        </pc:sldMkLst>
        <pc:spChg chg="mod">
          <ac:chgData name="Siniša ᵀᴴᴱ ᴼᴿᴵᴳᴵᴻᴬᴸ Wolfenstein" userId="215f646470bc261a" providerId="LiveId" clId="{7ED68D3A-B841-49DE-BB26-C49DAC574C79}" dt="2021-03-26T07:30:54.490" v="9777" actId="20577"/>
          <ac:spMkLst>
            <pc:docMk/>
            <pc:sldMk cId="384941348" sldId="46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37:41.073" v="9817" actId="20577"/>
          <ac:spMkLst>
            <pc:docMk/>
            <pc:sldMk cId="384941348" sldId="460"/>
            <ac:spMk id="7" creationId="{9C9DEC7B-FD36-4019-B7C8-22081E337B57}"/>
          </ac:spMkLst>
        </pc:spChg>
        <pc:spChg chg="add mod">
          <ac:chgData name="Siniša ᵀᴴᴱ ᴼᴿᴵᴳᴵᴻᴬᴸ Wolfenstein" userId="215f646470bc261a" providerId="LiveId" clId="{7ED68D3A-B841-49DE-BB26-C49DAC574C79}" dt="2021-03-26T07:37:47.313" v="9820" actId="20577"/>
          <ac:spMkLst>
            <pc:docMk/>
            <pc:sldMk cId="384941348" sldId="460"/>
            <ac:spMk id="8" creationId="{B225A8C1-A7DB-400C-A2A5-3FCE018B5FEE}"/>
          </ac:spMkLst>
        </pc:spChg>
        <pc:spChg chg="add mod">
          <ac:chgData name="Siniša ᵀᴴᴱ ᴼᴿᴵᴳᴵᴻᴬᴸ Wolfenstein" userId="215f646470bc261a" providerId="LiveId" clId="{7ED68D3A-B841-49DE-BB26-C49DAC574C79}" dt="2021-03-26T07:37:52.833" v="9821" actId="20577"/>
          <ac:spMkLst>
            <pc:docMk/>
            <pc:sldMk cId="384941348" sldId="460"/>
            <ac:spMk id="9" creationId="{13193D94-01C0-4434-B168-C2E7AE621ED4}"/>
          </ac:spMkLst>
        </pc:spChg>
        <pc:spChg chg="add mod">
          <ac:chgData name="Siniša ᵀᴴᴱ ᴼᴿᴵᴳᴵᴻᴬᴸ Wolfenstein" userId="215f646470bc261a" providerId="LiveId" clId="{7ED68D3A-B841-49DE-BB26-C49DAC574C79}" dt="2021-03-26T07:37:54.689" v="9822" actId="20577"/>
          <ac:spMkLst>
            <pc:docMk/>
            <pc:sldMk cId="384941348" sldId="460"/>
            <ac:spMk id="10" creationId="{2A679B2B-3B6D-4F56-A9BD-DC465FC23D77}"/>
          </ac:spMkLst>
        </pc:spChg>
        <pc:spChg chg="del">
          <ac:chgData name="Siniša ᵀᴴᴱ ᴼᴿᴵᴳᴵᴻᴬᴸ Wolfenstein" userId="215f646470bc261a" providerId="LiveId" clId="{7ED68D3A-B841-49DE-BB26-C49DAC574C79}" dt="2021-03-26T07:29:23.671" v="9684" actId="478"/>
          <ac:spMkLst>
            <pc:docMk/>
            <pc:sldMk cId="384941348" sldId="460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31:25.338" v="9793" actId="1035"/>
          <ac:picMkLst>
            <pc:docMk/>
            <pc:sldMk cId="384941348" sldId="46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37:44.414" v="9819" actId="1076"/>
          <ac:picMkLst>
            <pc:docMk/>
            <pc:sldMk cId="384941348" sldId="460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7ED68D3A-B841-49DE-BB26-C49DAC574C79}" dt="2021-03-26T07:31:11.083" v="9791" actId="1076"/>
          <ac:picMkLst>
            <pc:docMk/>
            <pc:sldMk cId="384941348" sldId="460"/>
            <ac:picMk id="4" creationId="{6BDDD29A-91EB-4261-83A5-E8BC036F125A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7:46:35.166" v="10342"/>
        <pc:sldMkLst>
          <pc:docMk/>
          <pc:sldMk cId="542760256" sldId="461"/>
        </pc:sldMkLst>
        <pc:spChg chg="mod">
          <ac:chgData name="Siniša ᵀᴴᴱ ᴼᴿᴵᴳᴵᴻᴬᴸ Wolfenstein" userId="215f646470bc261a" providerId="LiveId" clId="{7ED68D3A-B841-49DE-BB26-C49DAC574C79}" dt="2021-03-26T07:41:51.747" v="10120" actId="14100"/>
          <ac:spMkLst>
            <pc:docMk/>
            <pc:sldMk cId="542760256" sldId="46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7" creationId="{9C9DEC7B-FD36-4019-B7C8-22081E337B57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8" creationId="{B225A8C1-A7DB-400C-A2A5-3FCE018B5FEE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9" creationId="{13193D94-01C0-4434-B168-C2E7AE621ED4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10" creationId="{2A679B2B-3B6D-4F56-A9BD-DC465FC23D77}"/>
          </ac:spMkLst>
        </pc:spChg>
        <pc:picChg chg="del">
          <ac:chgData name="Siniša ᵀᴴᴱ ᴼᴿᴵᴳᴵᴻᴬᴸ Wolfenstein" userId="215f646470bc261a" providerId="LiveId" clId="{7ED68D3A-B841-49DE-BB26-C49DAC574C79}" dt="2021-03-26T07:38:33.016" v="9825" actId="478"/>
          <ac:picMkLst>
            <pc:docMk/>
            <pc:sldMk cId="542760256" sldId="461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7ED68D3A-B841-49DE-BB26-C49DAC574C79}" dt="2021-03-26T07:38:34.807" v="9826" actId="478"/>
          <ac:picMkLst>
            <pc:docMk/>
            <pc:sldMk cId="542760256" sldId="461"/>
            <ac:picMk id="4" creationId="{6BDDD29A-91EB-4261-83A5-E8BC036F125A}"/>
          </ac:picMkLst>
        </pc:picChg>
      </pc:sldChg>
      <pc:sldChg chg="addSp modSp add modAnim">
        <pc:chgData name="Siniša ᵀᴴᴱ ᴼᴿᴵᴳᴵᴻᴬᴸ Wolfenstein" userId="215f646470bc261a" providerId="LiveId" clId="{7ED68D3A-B841-49DE-BB26-C49DAC574C79}" dt="2021-03-26T07:45:10.129" v="10337" actId="20577"/>
        <pc:sldMkLst>
          <pc:docMk/>
          <pc:sldMk cId="3968424700" sldId="462"/>
        </pc:sldMkLst>
        <pc:spChg chg="mod">
          <ac:chgData name="Siniša ᵀᴴᴱ ᴼᴿᴵᴳᴵᴻᴬᴸ Wolfenstein" userId="215f646470bc261a" providerId="LiveId" clId="{7ED68D3A-B841-49DE-BB26-C49DAC574C79}" dt="2021-03-26T07:43:25.337" v="10229" actId="1076"/>
          <ac:spMkLst>
            <pc:docMk/>
            <pc:sldMk cId="3968424700" sldId="46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44:32.400" v="10272" actId="20577"/>
          <ac:spMkLst>
            <pc:docMk/>
            <pc:sldMk cId="3968424700" sldId="462"/>
            <ac:spMk id="7" creationId="{FB8C55B3-A424-48D4-8760-80AFC14DA037}"/>
          </ac:spMkLst>
        </pc:spChg>
        <pc:spChg chg="add mod">
          <ac:chgData name="Siniša ᵀᴴᴱ ᴼᴿᴵᴳᴵᴻᴬᴸ Wolfenstein" userId="215f646470bc261a" providerId="LiveId" clId="{7ED68D3A-B841-49DE-BB26-C49DAC574C79}" dt="2021-03-26T07:44:41.786" v="10288" actId="20577"/>
          <ac:spMkLst>
            <pc:docMk/>
            <pc:sldMk cId="3968424700" sldId="462"/>
            <ac:spMk id="8" creationId="{92143904-FE37-4F26-8B7C-53C4C74FD3E5}"/>
          </ac:spMkLst>
        </pc:spChg>
        <pc:spChg chg="add mod">
          <ac:chgData name="Siniša ᵀᴴᴱ ᴼᴿᴵᴳᴵᴻᴬᴸ Wolfenstein" userId="215f646470bc261a" providerId="LiveId" clId="{7ED68D3A-B841-49DE-BB26-C49DAC574C79}" dt="2021-03-26T07:44:51.736" v="10305" actId="20577"/>
          <ac:spMkLst>
            <pc:docMk/>
            <pc:sldMk cId="3968424700" sldId="462"/>
            <ac:spMk id="9" creationId="{149290B4-0EF1-49C5-A619-71F8114EB9DF}"/>
          </ac:spMkLst>
        </pc:spChg>
        <pc:spChg chg="add mod">
          <ac:chgData name="Siniša ᵀᴴᴱ ᴼᴿᴵᴳᴵᴻᴬᴸ Wolfenstein" userId="215f646470bc261a" providerId="LiveId" clId="{7ED68D3A-B841-49DE-BB26-C49DAC574C79}" dt="2021-03-26T07:45:10.129" v="10337" actId="20577"/>
          <ac:spMkLst>
            <pc:docMk/>
            <pc:sldMk cId="3968424700" sldId="462"/>
            <ac:spMk id="10" creationId="{838E08DF-D894-488E-951A-F7BA486FD0C2}"/>
          </ac:spMkLst>
        </pc:spChg>
        <pc:spChg chg="add mod">
          <ac:chgData name="Siniša ᵀᴴᴱ ᴼᴿᴵᴳᴵᴻᴬᴸ Wolfenstein" userId="215f646470bc261a" providerId="LiveId" clId="{7ED68D3A-B841-49DE-BB26-C49DAC574C79}" dt="2021-03-26T07:44:59.560" v="10321" actId="20577"/>
          <ac:spMkLst>
            <pc:docMk/>
            <pc:sldMk cId="3968424700" sldId="462"/>
            <ac:spMk id="11" creationId="{D3E365C5-592E-4A55-B743-6ED23FC16708}"/>
          </ac:spMkLst>
        </pc:spChg>
        <pc:picChg chg="mod">
          <ac:chgData name="Siniša ᵀᴴᴱ ᴼᴿᴵᴳᴵᴻᴬᴸ Wolfenstein" userId="215f646470bc261a" providerId="LiveId" clId="{7ED68D3A-B841-49DE-BB26-C49DAC574C79}" dt="2021-03-26T07:43:26.925" v="10230" actId="1076"/>
          <ac:picMkLst>
            <pc:docMk/>
            <pc:sldMk cId="3968424700" sldId="462"/>
            <ac:picMk id="3" creationId="{DCB64642-CE4F-4D9C-A92A-9A8EF9D7D4F4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8:08:37.457" v="10808"/>
        <pc:sldMkLst>
          <pc:docMk/>
          <pc:sldMk cId="1540129912" sldId="463"/>
        </pc:sldMkLst>
        <pc:spChg chg="del">
          <ac:chgData name="Siniša ᵀᴴᴱ ᴼᴿᴵᴳᴵᴻᴬᴸ Wolfenstein" userId="215f646470bc261a" providerId="LiveId" clId="{7ED68D3A-B841-49DE-BB26-C49DAC574C79}" dt="2021-03-26T08:08:29.786" v="10806" actId="478"/>
          <ac:spMkLst>
            <pc:docMk/>
            <pc:sldMk cId="1540129912" sldId="463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9" creationId="{74E91E47-573E-4397-8870-1000053F706F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10" creationId="{1EC2650A-F3B5-4EBC-A356-383F4C60A545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11" creationId="{6239D63E-93BE-4C6C-AA9A-CBFB61DEE192}"/>
          </ac:spMkLst>
        </pc:spChg>
        <pc:spChg chg="mod">
          <ac:chgData name="Siniša ᵀᴴᴱ ᴼᴿᴵᴳᴵᴻᴬᴸ Wolfenstein" userId="215f646470bc261a" providerId="LiveId" clId="{7ED68D3A-B841-49DE-BB26-C49DAC574C79}" dt="2021-03-26T07:47:35.363" v="10421" actId="20577"/>
          <ac:spMkLst>
            <pc:docMk/>
            <pc:sldMk cId="1540129912" sldId="46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47:41.097" v="10449" actId="1035"/>
          <ac:picMkLst>
            <pc:docMk/>
            <pc:sldMk cId="1540129912" sldId="46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8:32.686" v="10807" actId="1076"/>
          <ac:picMkLst>
            <pc:docMk/>
            <pc:sldMk cId="1540129912" sldId="463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26T07:46:27.266" v="10341" actId="478"/>
          <ac:picMkLst>
            <pc:docMk/>
            <pc:sldMk cId="1540129912" sldId="463"/>
            <ac:picMk id="5" creationId="{82E2D84B-EBB3-412E-AC15-EF8E50EADA00}"/>
          </ac:picMkLst>
        </pc:picChg>
      </pc:sldChg>
      <pc:sldChg chg="addSp delSp modSp add modAnim">
        <pc:chgData name="Siniša ᵀᴴᴱ ᴼᴿᴵᴳᴵᴻᴬᴸ Wolfenstein" userId="215f646470bc261a" providerId="LiveId" clId="{7ED68D3A-B841-49DE-BB26-C49DAC574C79}" dt="2021-03-26T07:50:36.522" v="10626" actId="20577"/>
        <pc:sldMkLst>
          <pc:docMk/>
          <pc:sldMk cId="632926708" sldId="464"/>
        </pc:sldMkLst>
        <pc:spChg chg="mod">
          <ac:chgData name="Siniša ᵀᴴᴱ ᴼᴿᴵᴳᴵᴻᴬᴸ Wolfenstein" userId="215f646470bc261a" providerId="LiveId" clId="{7ED68D3A-B841-49DE-BB26-C49DAC574C79}" dt="2021-03-26T07:48:51.274" v="10544" actId="20577"/>
          <ac:spMkLst>
            <pc:docMk/>
            <pc:sldMk cId="632926708" sldId="464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26T07:49:22.666" v="10560" actId="20577"/>
          <ac:spMkLst>
            <pc:docMk/>
            <pc:sldMk cId="632926708" sldId="464"/>
            <ac:spMk id="7" creationId="{FB8C55B3-A424-48D4-8760-80AFC14DA037}"/>
          </ac:spMkLst>
        </pc:spChg>
        <pc:spChg chg="mod">
          <ac:chgData name="Siniša ᵀᴴᴱ ᴼᴿᴵᴳᴵᴻᴬᴸ Wolfenstein" userId="215f646470bc261a" providerId="LiveId" clId="{7ED68D3A-B841-49DE-BB26-C49DAC574C79}" dt="2021-03-26T07:49:33.362" v="10573" actId="20577"/>
          <ac:spMkLst>
            <pc:docMk/>
            <pc:sldMk cId="632926708" sldId="464"/>
            <ac:spMk id="8" creationId="{92143904-FE37-4F26-8B7C-53C4C74FD3E5}"/>
          </ac:spMkLst>
        </pc:spChg>
        <pc:spChg chg="mod">
          <ac:chgData name="Siniša ᵀᴴᴱ ᴼᴿᴵᴳᴵᴻᴬᴸ Wolfenstein" userId="215f646470bc261a" providerId="LiveId" clId="{7ED68D3A-B841-49DE-BB26-C49DAC574C79}" dt="2021-03-26T07:49:44.170" v="10587" actId="20577"/>
          <ac:spMkLst>
            <pc:docMk/>
            <pc:sldMk cId="632926708" sldId="464"/>
            <ac:spMk id="9" creationId="{149290B4-0EF1-49C5-A619-71F8114EB9DF}"/>
          </ac:spMkLst>
        </pc:spChg>
        <pc:spChg chg="mod">
          <ac:chgData name="Siniša ᵀᴴᴱ ᴼᴿᴵᴳᴵᴻᴬᴸ Wolfenstein" userId="215f646470bc261a" providerId="LiveId" clId="{7ED68D3A-B841-49DE-BB26-C49DAC574C79}" dt="2021-03-26T07:49:54.994" v="10597" actId="20577"/>
          <ac:spMkLst>
            <pc:docMk/>
            <pc:sldMk cId="632926708" sldId="464"/>
            <ac:spMk id="10" creationId="{838E08DF-D894-488E-951A-F7BA486FD0C2}"/>
          </ac:spMkLst>
        </pc:spChg>
        <pc:spChg chg="mod">
          <ac:chgData name="Siniša ᵀᴴᴱ ᴼᴿᴵᴳᴵᴻᴬᴸ Wolfenstein" userId="215f646470bc261a" providerId="LiveId" clId="{7ED68D3A-B841-49DE-BB26-C49DAC574C79}" dt="2021-03-26T07:50:08.522" v="10611" actId="20577"/>
          <ac:spMkLst>
            <pc:docMk/>
            <pc:sldMk cId="632926708" sldId="464"/>
            <ac:spMk id="11" creationId="{D3E365C5-592E-4A55-B743-6ED23FC16708}"/>
          </ac:spMkLst>
        </pc:spChg>
        <pc:spChg chg="add mod">
          <ac:chgData name="Siniša ᵀᴴᴱ ᴼᴿᴵᴳᴵᴻᴬᴸ Wolfenstein" userId="215f646470bc261a" providerId="LiveId" clId="{7ED68D3A-B841-49DE-BB26-C49DAC574C79}" dt="2021-03-26T07:50:32.442" v="10623" actId="20577"/>
          <ac:spMkLst>
            <pc:docMk/>
            <pc:sldMk cId="632926708" sldId="464"/>
            <ac:spMk id="12" creationId="{1DFFF18C-5CEC-45F6-B250-2CCC3A611787}"/>
          </ac:spMkLst>
        </pc:spChg>
        <pc:spChg chg="add mod">
          <ac:chgData name="Siniša ᵀᴴᴱ ᴼᴿᴵᴳᴵᴻᴬᴸ Wolfenstein" userId="215f646470bc261a" providerId="LiveId" clId="{7ED68D3A-B841-49DE-BB26-C49DAC574C79}" dt="2021-03-26T07:50:36.522" v="10626" actId="20577"/>
          <ac:spMkLst>
            <pc:docMk/>
            <pc:sldMk cId="632926708" sldId="464"/>
            <ac:spMk id="13" creationId="{2219B929-8E7B-4086-86E7-79C260BE0A68}"/>
          </ac:spMkLst>
        </pc:spChg>
        <pc:picChg chg="mod">
          <ac:chgData name="Siniša ᵀᴴᴱ ᴼᴿᴵᴳᴵᴻᴬᴸ Wolfenstein" userId="215f646470bc261a" providerId="LiveId" clId="{7ED68D3A-B841-49DE-BB26-C49DAC574C79}" dt="2021-03-26T07:49:14.501" v="10553" actId="1076"/>
          <ac:picMkLst>
            <pc:docMk/>
            <pc:sldMk cId="632926708" sldId="464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7ED68D3A-B841-49DE-BB26-C49DAC574C79}" dt="2021-03-26T07:49:58.842" v="10599"/>
          <ac:picMkLst>
            <pc:docMk/>
            <pc:sldMk cId="632926708" sldId="464"/>
            <ac:picMk id="4" creationId="{5526728B-8179-48D0-8BE2-6505E0834BAB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8:09:05.261" v="10812"/>
        <pc:sldMkLst>
          <pc:docMk/>
          <pc:sldMk cId="1207730686" sldId="465"/>
        </pc:sldMkLst>
        <pc:spChg chg="del">
          <ac:chgData name="Siniša ᵀᴴᴱ ᴼᴿᴵᴳᴵᴻᴬᴸ Wolfenstein" userId="215f646470bc261a" providerId="LiveId" clId="{7ED68D3A-B841-49DE-BB26-C49DAC574C79}" dt="2021-03-26T08:09:00.489" v="10810" actId="478"/>
          <ac:spMkLst>
            <pc:docMk/>
            <pc:sldMk cId="1207730686" sldId="46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26T07:53:13.467" v="10797" actId="113"/>
          <ac:spMkLst>
            <pc:docMk/>
            <pc:sldMk cId="1207730686" sldId="46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53:38.432" v="10799" actId="14826"/>
          <ac:picMkLst>
            <pc:docMk/>
            <pc:sldMk cId="1207730686" sldId="46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9:02.531" v="10811" actId="1076"/>
          <ac:picMkLst>
            <pc:docMk/>
            <pc:sldMk cId="1207730686" sldId="465"/>
            <ac:picMk id="4" creationId="{1B2619D9-4F98-4A11-8FFE-57C7EB1F529A}"/>
          </ac:picMkLst>
        </pc:picChg>
        <pc:picChg chg="add del">
          <ac:chgData name="Siniša ᵀᴴᴱ ᴼᴿᴵᴳᴵᴻᴬᴸ Wolfenstein" userId="215f646470bc261a" providerId="LiveId" clId="{7ED68D3A-B841-49DE-BB26-C49DAC574C79}" dt="2021-03-26T07:51:37.509" v="10644"/>
          <ac:picMkLst>
            <pc:docMk/>
            <pc:sldMk cId="1207730686" sldId="465"/>
            <ac:picMk id="5" creationId="{C13F2983-9369-4E46-A86D-DE70BE1A35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25.11.2022.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929/633/358" TargetMode="External"/><Relationship Id="rId4" Type="http://schemas.openxmlformats.org/officeDocument/2006/relationships/hyperlink" Target="https://view.genial.ly/5c6a77945d0e4e575e09e8c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929752/engleski-jezik/f2-u6l3-comparation" TargetMode="External"/><Relationship Id="rId4" Type="http://schemas.openxmlformats.org/officeDocument/2006/relationships/hyperlink" Target="https://view.genial.ly/5c6a77945d0e4e575e09e8c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6;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time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of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life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5563519" y="3429000"/>
            <a:ext cx="629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Patience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1781"/>
            <a:ext cx="5147064" cy="687500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74" y="2805792"/>
            <a:ext cx="8363695" cy="29286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06_28_Patience">
            <a:hlinkClick r:id="" action="ppaction://media"/>
            <a:extLst>
              <a:ext uri="{FF2B5EF4-FFF2-40B4-BE49-F238E27FC236}">
                <a16:creationId xmlns:a16="http://schemas.microsoft.com/office/drawing/2014/main" id="{6BDDD29A-91EB-4261-83A5-E8BC036F1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5729" y="1252766"/>
            <a:ext cx="609600" cy="6096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9C9DEC7B-FD36-4019-B7C8-22081E337B57}"/>
              </a:ext>
            </a:extLst>
          </p:cNvPr>
          <p:cNvSpPr txBox="1">
            <a:spLocks/>
          </p:cNvSpPr>
          <p:nvPr/>
        </p:nvSpPr>
        <p:spPr>
          <a:xfrm>
            <a:off x="8532172" y="3780111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225A8C1-A7DB-400C-A2A5-3FCE018B5FEE}"/>
              </a:ext>
            </a:extLst>
          </p:cNvPr>
          <p:cNvSpPr txBox="1">
            <a:spLocks/>
          </p:cNvSpPr>
          <p:nvPr/>
        </p:nvSpPr>
        <p:spPr>
          <a:xfrm>
            <a:off x="11318294" y="4226064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3193D94-01C0-4434-B168-C2E7AE621ED4}"/>
              </a:ext>
            </a:extLst>
          </p:cNvPr>
          <p:cNvSpPr txBox="1">
            <a:spLocks/>
          </p:cNvSpPr>
          <p:nvPr/>
        </p:nvSpPr>
        <p:spPr>
          <a:xfrm>
            <a:off x="8804516" y="4674676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A679B2B-3B6D-4F56-A9BD-DC465FC23D77}"/>
              </a:ext>
            </a:extLst>
          </p:cNvPr>
          <p:cNvSpPr txBox="1">
            <a:spLocks/>
          </p:cNvSpPr>
          <p:nvPr/>
        </p:nvSpPr>
        <p:spPr>
          <a:xfrm>
            <a:off x="8615329" y="5132881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49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1781"/>
            <a:ext cx="5147064" cy="6875007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567813" y="1016652"/>
            <a:ext cx="6849509" cy="5841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Where can the girls </a:t>
            </a:r>
            <a:r>
              <a:rPr lang="en-US" sz="2100" dirty="0" err="1"/>
              <a:t>enrol</a:t>
            </a:r>
            <a:r>
              <a:rPr lang="en-US" sz="2100" dirty="0"/>
              <a:t> in new</a:t>
            </a:r>
            <a:r>
              <a:rPr lang="hr-HR" sz="2100" dirty="0"/>
              <a:t> </a:t>
            </a:r>
            <a:r>
              <a:rPr lang="en-US" sz="2100" dirty="0"/>
              <a:t>activities?</a:t>
            </a:r>
            <a:endParaRPr lang="hr-HR" sz="2100" dirty="0"/>
          </a:p>
          <a:p>
            <a:pPr marL="0" indent="0">
              <a:buNone/>
            </a:pPr>
            <a:r>
              <a:rPr lang="en-US" sz="2100" dirty="0"/>
              <a:t> </a:t>
            </a:r>
            <a:br>
              <a:rPr lang="hr-HR" sz="2100" dirty="0"/>
            </a:br>
            <a:r>
              <a:rPr lang="en-US" sz="2100" dirty="0"/>
              <a:t>What does Penelope think about</a:t>
            </a:r>
            <a:r>
              <a:rPr lang="hr-HR" sz="2100" dirty="0"/>
              <a:t> </a:t>
            </a:r>
            <a:r>
              <a:rPr lang="en-US" sz="2100" dirty="0"/>
              <a:t>Sudoku? </a:t>
            </a:r>
            <a:endParaRPr lang="hr-HR" sz="2100" dirty="0"/>
          </a:p>
          <a:p>
            <a:pPr marL="0" indent="0">
              <a:buNone/>
            </a:pPr>
            <a:br>
              <a:rPr lang="hr-HR" sz="2100" dirty="0"/>
            </a:br>
            <a:r>
              <a:rPr lang="en-US" sz="2100" dirty="0"/>
              <a:t>What does Tia like better, Sudoku</a:t>
            </a:r>
            <a:r>
              <a:rPr lang="hr-HR" sz="2100" dirty="0"/>
              <a:t> </a:t>
            </a:r>
            <a:r>
              <a:rPr lang="en-US" sz="2100" dirty="0"/>
              <a:t>or model making? </a:t>
            </a:r>
            <a:endParaRPr lang="hr-HR" sz="2100" dirty="0"/>
          </a:p>
          <a:p>
            <a:pPr marL="0" indent="0">
              <a:buNone/>
            </a:pPr>
            <a:br>
              <a:rPr lang="hr-HR" sz="2100" dirty="0"/>
            </a:br>
            <a:r>
              <a:rPr lang="en-US" sz="2100" dirty="0"/>
              <a:t>What is Sophie’s </a:t>
            </a:r>
            <a:r>
              <a:rPr lang="en-US" sz="2100" dirty="0" err="1"/>
              <a:t>favourite</a:t>
            </a:r>
            <a:r>
              <a:rPr lang="hr-HR" sz="2100" dirty="0"/>
              <a:t> </a:t>
            </a:r>
            <a:r>
              <a:rPr lang="en-US" sz="2100" dirty="0"/>
              <a:t>activity? </a:t>
            </a:r>
            <a:endParaRPr lang="hr-HR" sz="2100" dirty="0"/>
          </a:p>
          <a:p>
            <a:pPr marL="0" indent="0">
              <a:buNone/>
            </a:pPr>
            <a:br>
              <a:rPr lang="hr-HR" sz="2100" dirty="0"/>
            </a:br>
            <a:r>
              <a:rPr lang="en-US" sz="2100" dirty="0"/>
              <a:t>What would you choose? </a:t>
            </a:r>
            <a:endParaRPr lang="hr-HR" sz="2100" dirty="0"/>
          </a:p>
          <a:p>
            <a:pPr marL="0" indent="0">
              <a:buNone/>
            </a:pPr>
            <a:br>
              <a:rPr lang="hr-HR" sz="2100" dirty="0"/>
            </a:br>
            <a:r>
              <a:rPr lang="en-US" sz="2100" dirty="0"/>
              <a:t>What do you</a:t>
            </a:r>
            <a:r>
              <a:rPr lang="hr-HR" sz="2100" dirty="0"/>
              <a:t> </a:t>
            </a:r>
            <a:r>
              <a:rPr lang="en-US" sz="2100" dirty="0"/>
              <a:t>like better, physical activities or puzzles?</a:t>
            </a:r>
            <a:br>
              <a:rPr lang="hr-HR" sz="2100" b="1" dirty="0"/>
            </a:b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5427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" y="-25000"/>
            <a:ext cx="5148197" cy="688571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35670" y="51553"/>
            <a:ext cx="7056330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69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29" y="1877481"/>
            <a:ext cx="9818343" cy="386567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B8C55B3-A424-48D4-8760-80AFC14DA037}"/>
              </a:ext>
            </a:extLst>
          </p:cNvPr>
          <p:cNvSpPr txBox="1">
            <a:spLocks/>
          </p:cNvSpPr>
          <p:nvPr/>
        </p:nvSpPr>
        <p:spPr>
          <a:xfrm>
            <a:off x="5135670" y="3221584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most </a:t>
            </a:r>
            <a:r>
              <a:rPr lang="hr-HR" sz="2200" i="1" dirty="0" err="1">
                <a:solidFill>
                  <a:srgbClr val="FF0000"/>
                </a:solidFill>
              </a:rPr>
              <a:t>dangerous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2143904-FE37-4F26-8B7C-53C4C74FD3E5}"/>
              </a:ext>
            </a:extLst>
          </p:cNvPr>
          <p:cNvSpPr txBox="1">
            <a:spLocks/>
          </p:cNvSpPr>
          <p:nvPr/>
        </p:nvSpPr>
        <p:spPr>
          <a:xfrm>
            <a:off x="4398722" y="3704999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more </a:t>
            </a:r>
            <a:r>
              <a:rPr lang="hr-HR" sz="2200" i="1" dirty="0" err="1">
                <a:solidFill>
                  <a:srgbClr val="FF0000"/>
                </a:solidFill>
              </a:rPr>
              <a:t>important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9290B4-0EF1-49C5-A619-71F8114EB9DF}"/>
              </a:ext>
            </a:extLst>
          </p:cNvPr>
          <p:cNvSpPr txBox="1">
            <a:spLocks/>
          </p:cNvSpPr>
          <p:nvPr/>
        </p:nvSpPr>
        <p:spPr>
          <a:xfrm>
            <a:off x="5037550" y="4187272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most </a:t>
            </a:r>
            <a:r>
              <a:rPr lang="hr-HR" sz="2200" i="1" dirty="0" err="1">
                <a:solidFill>
                  <a:srgbClr val="FF0000"/>
                </a:solidFill>
              </a:rPr>
              <a:t>boring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38E08DF-D894-488E-951A-F7BA486FD0C2}"/>
              </a:ext>
            </a:extLst>
          </p:cNvPr>
          <p:cNvSpPr txBox="1">
            <a:spLocks/>
          </p:cNvSpPr>
          <p:nvPr/>
        </p:nvSpPr>
        <p:spPr>
          <a:xfrm>
            <a:off x="6778665" y="4662390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more </a:t>
            </a:r>
            <a:r>
              <a:rPr lang="hr-HR" sz="2200" i="1" dirty="0" err="1">
                <a:solidFill>
                  <a:srgbClr val="FF0000"/>
                </a:solidFill>
              </a:rPr>
              <a:t>nervous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3E365C5-592E-4A55-B743-6ED23FC16708}"/>
              </a:ext>
            </a:extLst>
          </p:cNvPr>
          <p:cNvSpPr txBox="1">
            <a:spLocks/>
          </p:cNvSpPr>
          <p:nvPr/>
        </p:nvSpPr>
        <p:spPr>
          <a:xfrm>
            <a:off x="4843396" y="5139851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most </a:t>
            </a:r>
            <a:r>
              <a:rPr lang="hr-HR" sz="2200" i="1" dirty="0" err="1">
                <a:solidFill>
                  <a:srgbClr val="FF0000"/>
                </a:solidFill>
              </a:rPr>
              <a:t>delicious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6231" cy="68893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8" y="986703"/>
            <a:ext cx="9120671" cy="27218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1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" y="-25000"/>
            <a:ext cx="5148197" cy="688571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4983270" y="522297"/>
            <a:ext cx="7056330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69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36" y="1880829"/>
            <a:ext cx="8557364" cy="48274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B8C55B3-A424-48D4-8760-80AFC14DA037}"/>
              </a:ext>
            </a:extLst>
          </p:cNvPr>
          <p:cNvSpPr txBox="1">
            <a:spLocks/>
          </p:cNvSpPr>
          <p:nvPr/>
        </p:nvSpPr>
        <p:spPr>
          <a:xfrm>
            <a:off x="5255711" y="3630788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include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92143904-FE37-4F26-8B7C-53C4C74FD3E5}"/>
              </a:ext>
            </a:extLst>
          </p:cNvPr>
          <p:cNvSpPr txBox="1">
            <a:spLocks/>
          </p:cNvSpPr>
          <p:nvPr/>
        </p:nvSpPr>
        <p:spPr>
          <a:xfrm>
            <a:off x="4308949" y="4066266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Cardboard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49290B4-0EF1-49C5-A619-71F8114EB9DF}"/>
              </a:ext>
            </a:extLst>
          </p:cNvPr>
          <p:cNvSpPr txBox="1">
            <a:spLocks/>
          </p:cNvSpPr>
          <p:nvPr/>
        </p:nvSpPr>
        <p:spPr>
          <a:xfrm>
            <a:off x="5498922" y="4476692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barefoot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838E08DF-D894-488E-951A-F7BA486FD0C2}"/>
              </a:ext>
            </a:extLst>
          </p:cNvPr>
          <p:cNvSpPr txBox="1">
            <a:spLocks/>
          </p:cNvSpPr>
          <p:nvPr/>
        </p:nvSpPr>
        <p:spPr>
          <a:xfrm>
            <a:off x="4469700" y="4885083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field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3E365C5-592E-4A55-B743-6ED23FC16708}"/>
              </a:ext>
            </a:extLst>
          </p:cNvPr>
          <p:cNvSpPr txBox="1">
            <a:spLocks/>
          </p:cNvSpPr>
          <p:nvPr/>
        </p:nvSpPr>
        <p:spPr>
          <a:xfrm>
            <a:off x="4549036" y="5302480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century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DFFF18C-5CEC-45F6-B250-2CCC3A611787}"/>
              </a:ext>
            </a:extLst>
          </p:cNvPr>
          <p:cNvSpPr txBox="1">
            <a:spLocks/>
          </p:cNvSpPr>
          <p:nvPr/>
        </p:nvSpPr>
        <p:spPr>
          <a:xfrm>
            <a:off x="6158628" y="5719877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empty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219B929-8E7B-4086-86E7-79C260BE0A68}"/>
              </a:ext>
            </a:extLst>
          </p:cNvPr>
          <p:cNvSpPr txBox="1">
            <a:spLocks/>
          </p:cNvSpPr>
          <p:nvPr/>
        </p:nvSpPr>
        <p:spPr>
          <a:xfrm>
            <a:off x="4532332" y="6131123"/>
            <a:ext cx="250520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kit</a:t>
            </a:r>
          </a:p>
        </p:txBody>
      </p:sp>
    </p:spTree>
    <p:extLst>
      <p:ext uri="{BB962C8B-B14F-4D97-AF65-F5344CB8AC3E}">
        <p14:creationId xmlns:p14="http://schemas.microsoft.com/office/powerpoint/2010/main" val="6329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32" y="0"/>
            <a:ext cx="5156231" cy="68893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06" y="1048573"/>
            <a:ext cx="9120671" cy="86418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736607" y="2279673"/>
            <a:ext cx="7101345" cy="856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• name of the activity</a:t>
            </a:r>
          </a:p>
          <a:p>
            <a:pPr marL="0" indent="0">
              <a:buNone/>
            </a:pPr>
            <a:r>
              <a:rPr lang="en-US" sz="2000" dirty="0"/>
              <a:t>• type (physical, intellectual, creative…)</a:t>
            </a:r>
          </a:p>
          <a:p>
            <a:pPr marL="0" indent="0">
              <a:buNone/>
            </a:pPr>
            <a:r>
              <a:rPr lang="en-US" sz="2000" dirty="0"/>
              <a:t>• level of difficulty</a:t>
            </a:r>
          </a:p>
          <a:p>
            <a:pPr marL="0" indent="0">
              <a:buNone/>
            </a:pPr>
            <a:r>
              <a:rPr lang="en-US" sz="2000" dirty="0"/>
              <a:t>• how dangerous it is</a:t>
            </a:r>
          </a:p>
          <a:p>
            <a:pPr marL="0" indent="0">
              <a:buNone/>
            </a:pPr>
            <a:r>
              <a:rPr lang="en-US" sz="2000" dirty="0"/>
              <a:t>• how relaxing it is</a:t>
            </a:r>
          </a:p>
          <a:p>
            <a:pPr marL="0" indent="0">
              <a:buNone/>
            </a:pPr>
            <a:r>
              <a:rPr lang="en-US" sz="2000" dirty="0"/>
              <a:t>• who it is for</a:t>
            </a:r>
          </a:p>
          <a:p>
            <a:pPr marL="0" indent="0">
              <a:buNone/>
            </a:pPr>
            <a:r>
              <a:rPr lang="en-US" sz="2000" dirty="0"/>
              <a:t>• why people should take it up.</a:t>
            </a:r>
            <a:br>
              <a:rPr lang="hr-HR" sz="2000" i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2077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824377" y="337055"/>
            <a:ext cx="5123397" cy="568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Are all free time activities safe?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Why is it good to have a hobby? 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Can you name</a:t>
            </a:r>
            <a:r>
              <a:rPr lang="hr-HR" sz="2000" dirty="0"/>
              <a:t> </a:t>
            </a:r>
            <a:r>
              <a:rPr lang="en-US" sz="2000" dirty="0"/>
              <a:t>some safe/dangerous/unusual hobbies?</a:t>
            </a:r>
            <a:br>
              <a:rPr lang="hr-HR" sz="2000" i="1" dirty="0"/>
            </a:b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" y="67111"/>
            <a:ext cx="5162953" cy="68893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" y="2732255"/>
            <a:ext cx="11801270" cy="304655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98"/>
            <a:ext cx="5167990" cy="689269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056B616-E21A-44FA-9004-706ED8B77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8" y="-34698"/>
            <a:ext cx="6238938" cy="68926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4636425B-DA3A-46BB-8D5D-18EFFD6530BF}"/>
              </a:ext>
            </a:extLst>
          </p:cNvPr>
          <p:cNvSpPr txBox="1">
            <a:spLocks/>
          </p:cNvSpPr>
          <p:nvPr/>
        </p:nvSpPr>
        <p:spPr>
          <a:xfrm>
            <a:off x="4191848" y="4547759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D7B859A-CD7A-43E4-AFCA-F69A39A92068}"/>
              </a:ext>
            </a:extLst>
          </p:cNvPr>
          <p:cNvSpPr txBox="1">
            <a:spLocks/>
          </p:cNvSpPr>
          <p:nvPr/>
        </p:nvSpPr>
        <p:spPr>
          <a:xfrm>
            <a:off x="2191315" y="2130236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6EC7C2EA-8216-4FF3-8784-5E0E46A6AD99}"/>
              </a:ext>
            </a:extLst>
          </p:cNvPr>
          <p:cNvSpPr txBox="1">
            <a:spLocks/>
          </p:cNvSpPr>
          <p:nvPr/>
        </p:nvSpPr>
        <p:spPr>
          <a:xfrm>
            <a:off x="4191847" y="1221880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1CAAC48-F7E5-41B8-B91A-1D80680D27F4}"/>
              </a:ext>
            </a:extLst>
          </p:cNvPr>
          <p:cNvSpPr txBox="1">
            <a:spLocks/>
          </p:cNvSpPr>
          <p:nvPr/>
        </p:nvSpPr>
        <p:spPr>
          <a:xfrm>
            <a:off x="2191316" y="5050272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ABAE7D3-5C88-4B11-A316-CF80BCEEF736}"/>
              </a:ext>
            </a:extLst>
          </p:cNvPr>
          <p:cNvSpPr txBox="1">
            <a:spLocks/>
          </p:cNvSpPr>
          <p:nvPr/>
        </p:nvSpPr>
        <p:spPr>
          <a:xfrm>
            <a:off x="4704970" y="1221879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57E2887C-0B03-4A05-AA61-128AF95402B6}"/>
              </a:ext>
            </a:extLst>
          </p:cNvPr>
          <p:cNvSpPr txBox="1">
            <a:spLocks/>
          </p:cNvSpPr>
          <p:nvPr/>
        </p:nvSpPr>
        <p:spPr>
          <a:xfrm>
            <a:off x="4742548" y="4215083"/>
            <a:ext cx="36762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61E3243-1677-4D1D-8A5F-AB1D3E96179A}"/>
              </a:ext>
            </a:extLst>
          </p:cNvPr>
          <p:cNvSpPr txBox="1">
            <a:spLocks/>
          </p:cNvSpPr>
          <p:nvPr/>
        </p:nvSpPr>
        <p:spPr>
          <a:xfrm>
            <a:off x="6860774" y="1221879"/>
            <a:ext cx="5485213" cy="575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Have you tried any of these</a:t>
            </a:r>
            <a:r>
              <a:rPr lang="hr-HR" sz="2000" dirty="0"/>
              <a:t> </a:t>
            </a:r>
            <a:r>
              <a:rPr lang="en-US" sz="2000" dirty="0"/>
              <a:t>activities? 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Which one do you think is the</a:t>
            </a:r>
            <a:r>
              <a:rPr lang="hr-HR" sz="2000" dirty="0"/>
              <a:t> </a:t>
            </a:r>
            <a:r>
              <a:rPr lang="en-US" sz="2000" dirty="0"/>
              <a:t>most interesting?</a:t>
            </a:r>
            <a:br>
              <a:rPr lang="hr-HR" sz="2000" dirty="0"/>
            </a:br>
            <a:endParaRPr lang="hr-HR" sz="2000" dirty="0"/>
          </a:p>
          <a:p>
            <a:pPr marL="0" indent="0">
              <a:buNone/>
            </a:pPr>
            <a:r>
              <a:rPr lang="en-US" sz="2000" dirty="0"/>
              <a:t>Which of them is the most</a:t>
            </a:r>
            <a:r>
              <a:rPr lang="hr-HR" sz="2000" dirty="0"/>
              <a:t> </a:t>
            </a:r>
            <a:r>
              <a:rPr lang="en-US" sz="2000" dirty="0"/>
              <a:t>exciting? 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Which one of these activities do you</a:t>
            </a:r>
            <a:r>
              <a:rPr lang="hr-HR" sz="2000" dirty="0"/>
              <a:t> </a:t>
            </a:r>
            <a:r>
              <a:rPr lang="en-US" sz="2000" dirty="0"/>
              <a:t>think is the oldest? </a:t>
            </a:r>
            <a:endParaRPr lang="hr-HR" sz="2000" dirty="0"/>
          </a:p>
          <a:p>
            <a:pPr marL="0" indent="0">
              <a:buNone/>
            </a:pPr>
            <a:br>
              <a:rPr lang="hr-HR" sz="2000" dirty="0"/>
            </a:br>
            <a:r>
              <a:rPr lang="en-US" sz="2000" dirty="0"/>
              <a:t>Can you do all of them</a:t>
            </a:r>
            <a:r>
              <a:rPr lang="hr-HR" sz="2000" dirty="0"/>
              <a:t> </a:t>
            </a:r>
            <a:r>
              <a:rPr lang="en-US" sz="2000" dirty="0"/>
              <a:t>alone?</a:t>
            </a:r>
            <a:r>
              <a:rPr lang="hr-HR" sz="2000" dirty="0"/>
              <a:t> </a:t>
            </a:r>
            <a:br>
              <a:rPr lang="hr-HR" sz="2000" b="1" i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25350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10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2"/>
            <a:ext cx="5120423" cy="683793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8" y="1547077"/>
            <a:ext cx="10143404" cy="35885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CB9D06DD-09F0-444C-8D12-D115830C68AA}"/>
              </a:ext>
            </a:extLst>
          </p:cNvPr>
          <p:cNvSpPr txBox="1">
            <a:spLocks/>
          </p:cNvSpPr>
          <p:nvPr/>
        </p:nvSpPr>
        <p:spPr>
          <a:xfrm>
            <a:off x="8541238" y="2756538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five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42CF0F1-6C89-4CBC-B261-FEE27742CFE3}"/>
              </a:ext>
            </a:extLst>
          </p:cNvPr>
          <p:cNvSpPr txBox="1">
            <a:spLocks/>
          </p:cNvSpPr>
          <p:nvPr/>
        </p:nvSpPr>
        <p:spPr>
          <a:xfrm>
            <a:off x="7434615" y="3209058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puzzle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E017BD9-3376-456C-B41C-DCBDF31554DA}"/>
              </a:ext>
            </a:extLst>
          </p:cNvPr>
          <p:cNvSpPr txBox="1">
            <a:spLocks/>
          </p:cNvSpPr>
          <p:nvPr/>
        </p:nvSpPr>
        <p:spPr>
          <a:xfrm>
            <a:off x="7133542" y="3645923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Sudoku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2619552-A3FD-4AD8-84EF-AE65B47D8F81}"/>
              </a:ext>
            </a:extLst>
          </p:cNvPr>
          <p:cNvSpPr txBox="1">
            <a:spLocks/>
          </p:cNvSpPr>
          <p:nvPr/>
        </p:nvSpPr>
        <p:spPr>
          <a:xfrm>
            <a:off x="7136882" y="4105496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scrapbooking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6FA35D8-A7FE-4F23-B8A3-33F73E4AF541}"/>
              </a:ext>
            </a:extLst>
          </p:cNvPr>
          <p:cNvSpPr txBox="1">
            <a:spLocks/>
          </p:cNvSpPr>
          <p:nvPr/>
        </p:nvSpPr>
        <p:spPr>
          <a:xfrm>
            <a:off x="9165867" y="4549412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two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7AA1DC0-4055-4344-8834-E69CE2813CAD}"/>
              </a:ext>
            </a:extLst>
          </p:cNvPr>
          <p:cNvSpPr txBox="1">
            <a:spLocks/>
          </p:cNvSpPr>
          <p:nvPr/>
        </p:nvSpPr>
        <p:spPr>
          <a:xfrm>
            <a:off x="5098156" y="5580829"/>
            <a:ext cx="7031278" cy="253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dirty="0">
                <a:hlinkClick r:id="rId4"/>
              </a:rPr>
            </a:br>
            <a:r>
              <a:rPr lang="hr-HR" sz="2000" i="1" dirty="0">
                <a:hlinkClick r:id="rId5"/>
              </a:rPr>
              <a:t>https://wordwall.net/play/929/633/358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57479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14308"/>
            <a:ext cx="5115274" cy="68325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30" y="1159350"/>
            <a:ext cx="9843396" cy="29286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092446B-263D-4315-9B17-31C570CFCE45}"/>
              </a:ext>
            </a:extLst>
          </p:cNvPr>
          <p:cNvSpPr txBox="1">
            <a:spLocks/>
          </p:cNvSpPr>
          <p:nvPr/>
        </p:nvSpPr>
        <p:spPr>
          <a:xfrm>
            <a:off x="6096000" y="4586365"/>
            <a:ext cx="5115274" cy="3298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pPr marL="0" indent="0">
              <a:buNone/>
            </a:pPr>
            <a:br>
              <a:rPr lang="hr-HR" sz="2000" dirty="0">
                <a:hlinkClick r:id="rId4"/>
              </a:rPr>
            </a:br>
            <a:r>
              <a:rPr lang="hr-HR" sz="2000" i="1" dirty="0">
                <a:hlinkClick r:id="rId5"/>
              </a:rPr>
              <a:t>https://wordwall.net/resource/929752/engleski-jezik/f2-u6l3-comparation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229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14308"/>
            <a:ext cx="5115274" cy="683254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43" y="1004275"/>
            <a:ext cx="7484029" cy="49455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5116574" y="-1639"/>
            <a:ext cx="6881299" cy="683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Fill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table.</a:t>
            </a:r>
            <a:br>
              <a:rPr lang="hr-HR" sz="2100" b="1" dirty="0"/>
            </a:b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39153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" y="0"/>
            <a:ext cx="5148197" cy="688571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4968521" y="264639"/>
            <a:ext cx="7056330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69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26" y="1665051"/>
            <a:ext cx="7363242" cy="337023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1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5DE3D-9DF5-8155-64C4-E6ADF8C1C9B9}"/>
              </a:ext>
            </a:extLst>
          </p:cNvPr>
          <p:cNvSpPr txBox="1"/>
          <p:nvPr/>
        </p:nvSpPr>
        <p:spPr>
          <a:xfrm>
            <a:off x="4473587" y="291988"/>
            <a:ext cx="215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/>
              <a:t>Let’s</a:t>
            </a:r>
            <a:r>
              <a:rPr lang="hr-HR" sz="3200" b="1" dirty="0"/>
              <a:t> </a:t>
            </a:r>
            <a:r>
              <a:rPr lang="hr-HR" sz="3200" b="1" dirty="0" err="1"/>
              <a:t>check</a:t>
            </a:r>
            <a:r>
              <a:rPr lang="hr-HR" sz="3200" b="1" dirty="0"/>
              <a:t>!</a:t>
            </a:r>
            <a:endParaRPr lang="en-GB" sz="3200" b="1" dirty="0"/>
          </a:p>
        </p:txBody>
      </p:sp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E6743A33-8933-BF4A-0C4C-C6BB10AAC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3" t="25864" r="3204" b="3741"/>
          <a:stretch/>
        </p:blipFill>
        <p:spPr>
          <a:xfrm>
            <a:off x="629174" y="1445986"/>
            <a:ext cx="4827640" cy="4827638"/>
          </a:xfrm>
          <a:prstGeom prst="rect">
            <a:avLst/>
          </a:prstGeom>
        </p:spPr>
      </p:pic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54DC96B7-E5A4-F3B5-C23E-5F45B48F6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374"/>
          <a:stretch/>
        </p:blipFill>
        <p:spPr>
          <a:xfrm>
            <a:off x="6096000" y="1337832"/>
            <a:ext cx="5590932" cy="54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631852" y="130919"/>
            <a:ext cx="4980383" cy="568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Was there an</a:t>
            </a:r>
            <a:r>
              <a:rPr lang="hr-HR" sz="2000" b="1" dirty="0"/>
              <a:t> </a:t>
            </a:r>
            <a:r>
              <a:rPr lang="en-US" sz="2000" b="1" dirty="0"/>
              <a:t>activity that you heard about</a:t>
            </a:r>
            <a:r>
              <a:rPr lang="hr-HR" sz="2000" b="1" dirty="0"/>
              <a:t> </a:t>
            </a:r>
            <a:r>
              <a:rPr lang="en-US" sz="2000" b="1" dirty="0"/>
              <a:t>for the first time? 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Which activity do you find</a:t>
            </a:r>
            <a:r>
              <a:rPr lang="hr-HR" sz="2000" b="1" dirty="0"/>
              <a:t> </a:t>
            </a:r>
            <a:r>
              <a:rPr lang="en-US" sz="2000" b="1" dirty="0"/>
              <a:t>most interesting?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r>
              <a:rPr lang="en-US" sz="2000" b="1" dirty="0"/>
              <a:t>Which do you think is most</a:t>
            </a:r>
            <a:r>
              <a:rPr lang="hr-HR" sz="2000" b="1" dirty="0"/>
              <a:t> </a:t>
            </a:r>
            <a:r>
              <a:rPr lang="en-US" sz="2000" b="1" dirty="0"/>
              <a:t>dangerous?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 </a:t>
            </a:r>
            <a:br>
              <a:rPr lang="hr-HR" sz="2000" b="1" dirty="0"/>
            </a:br>
            <a:r>
              <a:rPr lang="en-US" sz="2000" b="1" dirty="0"/>
              <a:t>What do you think is more exciting,</a:t>
            </a:r>
            <a:r>
              <a:rPr lang="hr-HR" sz="2000" b="1" dirty="0"/>
              <a:t> </a:t>
            </a:r>
            <a:r>
              <a:rPr lang="en-US" sz="2000" b="1" dirty="0"/>
              <a:t>model making or scrapbooking?</a:t>
            </a:r>
            <a:br>
              <a:rPr lang="hr-HR" sz="2000" i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0" y="3179422"/>
            <a:ext cx="11801270" cy="16607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06_28_Patience">
            <a:hlinkClick r:id="" action="ppaction://media"/>
            <a:extLst>
              <a:ext uri="{FF2B5EF4-FFF2-40B4-BE49-F238E27FC236}">
                <a16:creationId xmlns:a16="http://schemas.microsoft.com/office/drawing/2014/main" id="{82E2D84B-EBB3-412E-AC15-EF8E50EAD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4032" y="1255991"/>
            <a:ext cx="609600" cy="609600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4E91E47-573E-4397-8870-1000053F706F}"/>
              </a:ext>
            </a:extLst>
          </p:cNvPr>
          <p:cNvSpPr txBox="1">
            <a:spLocks/>
          </p:cNvSpPr>
          <p:nvPr/>
        </p:nvSpPr>
        <p:spPr>
          <a:xfrm>
            <a:off x="1263616" y="3494761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model </a:t>
            </a:r>
            <a:r>
              <a:rPr lang="hr-HR" sz="2200" i="1" dirty="0" err="1">
                <a:solidFill>
                  <a:srgbClr val="FF0000"/>
                </a:solidFill>
              </a:rPr>
              <a:t>making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EC2650A-F3B5-4EBC-A356-383F4C60A545}"/>
              </a:ext>
            </a:extLst>
          </p:cNvPr>
          <p:cNvSpPr txBox="1">
            <a:spLocks/>
          </p:cNvSpPr>
          <p:nvPr/>
        </p:nvSpPr>
        <p:spPr>
          <a:xfrm>
            <a:off x="1654466" y="3888859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scrapbooking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239D63E-93BE-4C6C-AA9A-CBFB61DEE192}"/>
              </a:ext>
            </a:extLst>
          </p:cNvPr>
          <p:cNvSpPr txBox="1">
            <a:spLocks/>
          </p:cNvSpPr>
          <p:nvPr/>
        </p:nvSpPr>
        <p:spPr>
          <a:xfrm>
            <a:off x="1849953" y="4247540"/>
            <a:ext cx="3045337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slacklining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uiExpand="1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328</Words>
  <Application>Microsoft Office PowerPoint</Application>
  <PresentationFormat>Widescreen</PresentationFormat>
  <Paragraphs>65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Avenir Next LT Pro</vt:lpstr>
      <vt:lpstr>Calibri Light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240</cp:revision>
  <dcterms:created xsi:type="dcterms:W3CDTF">2020-09-15T16:13:04Z</dcterms:created>
  <dcterms:modified xsi:type="dcterms:W3CDTF">2022-11-25T12:45:26Z</dcterms:modified>
</cp:coreProperties>
</file>